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717" r:id="rId4"/>
  </p:sldMasterIdLst>
  <p:notesMasterIdLst>
    <p:notesMasterId r:id="rId36"/>
  </p:notesMasterIdLst>
  <p:handoutMasterIdLst>
    <p:handoutMasterId r:id="rId37"/>
  </p:handoutMasterIdLst>
  <p:sldIdLst>
    <p:sldId id="256" r:id="rId5"/>
    <p:sldId id="358" r:id="rId6"/>
    <p:sldId id="270" r:id="rId7"/>
    <p:sldId id="365" r:id="rId8"/>
    <p:sldId id="361" r:id="rId9"/>
    <p:sldId id="362" r:id="rId10"/>
    <p:sldId id="363" r:id="rId11"/>
    <p:sldId id="364" r:id="rId12"/>
    <p:sldId id="360" r:id="rId13"/>
    <p:sldId id="367" r:id="rId14"/>
    <p:sldId id="342" r:id="rId15"/>
    <p:sldId id="368" r:id="rId16"/>
    <p:sldId id="369" r:id="rId17"/>
    <p:sldId id="370" r:id="rId18"/>
    <p:sldId id="371" r:id="rId19"/>
    <p:sldId id="372" r:id="rId20"/>
    <p:sldId id="373" r:id="rId21"/>
    <p:sldId id="374" r:id="rId22"/>
    <p:sldId id="375" r:id="rId23"/>
    <p:sldId id="376" r:id="rId24"/>
    <p:sldId id="384" r:id="rId25"/>
    <p:sldId id="386" r:id="rId26"/>
    <p:sldId id="385" r:id="rId27"/>
    <p:sldId id="377" r:id="rId28"/>
    <p:sldId id="378" r:id="rId29"/>
    <p:sldId id="379" r:id="rId30"/>
    <p:sldId id="380" r:id="rId31"/>
    <p:sldId id="381" r:id="rId32"/>
    <p:sldId id="382" r:id="rId33"/>
    <p:sldId id="359" r:id="rId34"/>
    <p:sldId id="269"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7" d="100"/>
          <a:sy n="87" d="100"/>
        </p:scale>
        <p:origin x="258" y="90"/>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70" d="100"/>
          <a:sy n="70" d="100"/>
        </p:scale>
        <p:origin x="2760" y="7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viewProps" Target="viewProps.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handoutMaster" Target="handoutMasters/handoutMaster1.xml"/><Relationship Id="rId40"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79ED42D-8F4F-409C-B8AE-A36EBBB24683}" type="datetimeFigureOut">
              <a:rPr lang="es-ES" smtClean="0"/>
              <a:t>03/09/2015</a:t>
            </a:fld>
            <a:endParaRPr lang="es-E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4F7858E-8AC5-4FF9-A9AF-0B6B65C17063}" type="slidenum">
              <a:rPr lang="es-ES" smtClean="0"/>
              <a:t>‹#›</a:t>
            </a:fld>
            <a:endParaRPr lang="es-ES"/>
          </a:p>
        </p:txBody>
      </p:sp>
    </p:spTree>
    <p:extLst>
      <p:ext uri="{BB962C8B-B14F-4D97-AF65-F5344CB8AC3E}">
        <p14:creationId xmlns:p14="http://schemas.microsoft.com/office/powerpoint/2010/main" val="342406699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390C43E-5EEF-443B-AEB9-2D45B8F4AF4F}" type="datetimeFigureOut">
              <a:rPr lang="en-US" smtClean="0"/>
              <a:t>9/3/2015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F6749EE-0623-43D7-8084-EC6C776BBF87}" type="slidenum">
              <a:rPr lang="en-US" smtClean="0"/>
              <a:t>‹#›</a:t>
            </a:fld>
            <a:endParaRPr lang="en-US"/>
          </a:p>
        </p:txBody>
      </p:sp>
    </p:spTree>
    <p:extLst>
      <p:ext uri="{BB962C8B-B14F-4D97-AF65-F5344CB8AC3E}">
        <p14:creationId xmlns:p14="http://schemas.microsoft.com/office/powerpoint/2010/main" val="10810149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aseline="0" dirty="0" smtClean="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DCB8B13-F54A-4625-AF12-F2357174F504}" type="datetime1">
              <a:rPr lang="en-US" smtClean="0"/>
              <a:t>9/3/2015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26957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CA7C1A6-3F6E-4A0C-A01A-2F04D27288E6}" type="slidenum">
              <a:rPr lang="en-GB" smtClean="0"/>
              <a:pPr/>
              <a:t>5</a:t>
            </a:fld>
            <a:endParaRPr lang="en-GB" dirty="0"/>
          </a:p>
        </p:txBody>
      </p:sp>
    </p:spTree>
    <p:extLst>
      <p:ext uri="{BB962C8B-B14F-4D97-AF65-F5344CB8AC3E}">
        <p14:creationId xmlns:p14="http://schemas.microsoft.com/office/powerpoint/2010/main" val="20058189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35161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smtClean="0"/>
              <a:t>Build 2014</a:t>
            </a:r>
            <a:endParaRPr lang="en-US" dirty="0"/>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t>9/3/2015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35145763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5000"/>
              </a:lnSpc>
              <a:spcBef>
                <a:spcPts val="1000"/>
              </a:spcBef>
            </a:pPr>
            <a:endParaRPr lang="en-US" sz="1400" dirty="0">
              <a:ea typeface="Calibri"/>
              <a:cs typeface="Times New Roman"/>
            </a:endParaRP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B59DFEC3-DDF1-47FC-A429-F37F4C396648}" type="slidenum">
              <a:rPr lang="en-US" smtClean="0"/>
              <a:t>30</a:t>
            </a:fld>
            <a:endParaRPr lang="en-US"/>
          </a:p>
        </p:txBody>
      </p:sp>
    </p:spTree>
    <p:extLst>
      <p:ext uri="{BB962C8B-B14F-4D97-AF65-F5344CB8AC3E}">
        <p14:creationId xmlns:p14="http://schemas.microsoft.com/office/powerpoint/2010/main" val="37657876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5F6749EE-0623-43D7-8084-EC6C776BBF87}" type="slidenum">
              <a:rPr lang="en-US" smtClean="0"/>
              <a:t>31</a:t>
            </a:fld>
            <a:endParaRPr lang="en-US"/>
          </a:p>
        </p:txBody>
      </p:sp>
    </p:spTree>
    <p:extLst>
      <p:ext uri="{BB962C8B-B14F-4D97-AF65-F5344CB8AC3E}">
        <p14:creationId xmlns:p14="http://schemas.microsoft.com/office/powerpoint/2010/main" val="12851633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p:bg>
      <p:bgPr>
        <a:solidFill>
          <a:schemeClr val="accent1"/>
        </a:solidFill>
        <a:effectLst/>
      </p:bgPr>
    </p:bg>
    <p:spTree>
      <p:nvGrpSpPr>
        <p:cNvPr id="1" name=""/>
        <p:cNvGrpSpPr/>
        <p:nvPr/>
      </p:nvGrpSpPr>
      <p:grpSpPr>
        <a:xfrm>
          <a:off x="0" y="0"/>
          <a:ext cx="0" cy="0"/>
          <a:chOff x="0" y="0"/>
          <a:chExt cx="0" cy="0"/>
        </a:xfrm>
      </p:grpSpPr>
      <p:grpSp>
        <p:nvGrpSpPr>
          <p:cNvPr id="18" name="Group 17"/>
          <p:cNvGrpSpPr/>
          <p:nvPr/>
        </p:nvGrpSpPr>
        <p:grpSpPr>
          <a:xfrm>
            <a:off x="9406400" y="5861707"/>
            <a:ext cx="2343449" cy="513900"/>
            <a:chOff x="3484562" y="4392613"/>
            <a:chExt cx="6862764" cy="1504950"/>
          </a:xfrm>
          <a:solidFill>
            <a:schemeClr val="bg1"/>
          </a:solidFill>
        </p:grpSpPr>
        <p:sp>
          <p:nvSpPr>
            <p:cNvPr id="6" name="Freeform 6"/>
            <p:cNvSpPr>
              <a:spLocks/>
            </p:cNvSpPr>
            <p:nvPr/>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7" name="Freeform 7"/>
            <p:cNvSpPr>
              <a:spLocks/>
            </p:cNvSpPr>
            <p:nvPr/>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8" name="Freeform 8"/>
            <p:cNvSpPr>
              <a:spLocks/>
            </p:cNvSpPr>
            <p:nvPr/>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9" name="Freeform 9"/>
            <p:cNvSpPr>
              <a:spLocks/>
            </p:cNvSpPr>
            <p:nvPr/>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0" name="Freeform 10"/>
            <p:cNvSpPr>
              <a:spLocks/>
            </p:cNvSpPr>
            <p:nvPr/>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1" name="Freeform 11"/>
            <p:cNvSpPr>
              <a:spLocks/>
            </p:cNvSpPr>
            <p:nvPr/>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2" name="Rectangle 12"/>
            <p:cNvSpPr>
              <a:spLocks noChangeArrowheads="1"/>
            </p:cNvSpPr>
            <p:nvPr/>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3" name="Freeform 13"/>
            <p:cNvSpPr>
              <a:spLocks/>
            </p:cNvSpPr>
            <p:nvPr/>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4" name="Freeform 14"/>
            <p:cNvSpPr>
              <a:spLocks noEditPoints="1"/>
            </p:cNvSpPr>
            <p:nvPr/>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5" name="Freeform 15"/>
            <p:cNvSpPr>
              <a:spLocks noEditPoints="1"/>
            </p:cNvSpPr>
            <p:nvPr/>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6" name="Freeform 16"/>
            <p:cNvSpPr>
              <a:spLocks/>
            </p:cNvSpPr>
            <p:nvPr/>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7" name="Freeform 17"/>
            <p:cNvSpPr>
              <a:spLocks/>
            </p:cNvSpPr>
            <p:nvPr/>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grpSp>
      <p:sp>
        <p:nvSpPr>
          <p:cNvPr id="19" name="Title 1"/>
          <p:cNvSpPr>
            <a:spLocks noGrp="1"/>
          </p:cNvSpPr>
          <p:nvPr>
            <p:ph type="ctrTitle" hasCustomPrompt="1"/>
          </p:nvPr>
        </p:nvSpPr>
        <p:spPr>
          <a:xfrm>
            <a:off x="720342" y="736517"/>
            <a:ext cx="10751313" cy="2695311"/>
          </a:xfrm>
        </p:spPr>
        <p:txBody>
          <a:bodyPr anchor="b" anchorCtr="0">
            <a:noAutofit/>
          </a:bodyPr>
          <a:lstStyle>
            <a:lvl1pPr algn="l">
              <a:defRPr sz="7200">
                <a:solidFill>
                  <a:schemeClr val="bg1"/>
                </a:solidFill>
              </a:defRPr>
            </a:lvl1pPr>
          </a:lstStyle>
          <a:p>
            <a:r>
              <a:rPr lang="en-US" dirty="0" smtClean="0"/>
              <a:t>Click to edit title</a:t>
            </a:r>
            <a:endParaRPr lang="en-US" dirty="0"/>
          </a:p>
        </p:txBody>
      </p:sp>
      <p:sp>
        <p:nvSpPr>
          <p:cNvPr id="35" name="Subtitle 2"/>
          <p:cNvSpPr>
            <a:spLocks noGrp="1"/>
          </p:cNvSpPr>
          <p:nvPr>
            <p:ph type="subTitle" idx="1" hasCustomPrompt="1"/>
          </p:nvPr>
        </p:nvSpPr>
        <p:spPr>
          <a:xfrm>
            <a:off x="728296" y="3431828"/>
            <a:ext cx="7608765" cy="2238552"/>
          </a:xfrm>
        </p:spPr>
        <p:txBody>
          <a:bodyPr/>
          <a:lstStyle>
            <a:lvl1pPr marL="0" indent="0" algn="l">
              <a:spcBef>
                <a:spcPts val="800"/>
              </a:spcBef>
              <a:buNone/>
              <a:defRPr sz="3733">
                <a:solidFill>
                  <a:schemeClr val="bg1"/>
                </a:solidFill>
                <a:latin typeface="+mj-lt"/>
              </a:defRPr>
            </a:lvl1pPr>
            <a:lvl2pPr marL="457189" indent="0" algn="ctr">
              <a:buNone/>
              <a:defRPr sz="2000"/>
            </a:lvl2pPr>
            <a:lvl3pPr marL="914377" indent="0" algn="ctr">
              <a:buNone/>
              <a:defRPr sz="1867"/>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dirty="0" smtClean="0"/>
              <a:t>Click to edit subtitle</a:t>
            </a:r>
            <a:endParaRPr lang="en-US" dirty="0"/>
          </a:p>
        </p:txBody>
      </p:sp>
      <p:sp>
        <p:nvSpPr>
          <p:cNvPr id="20" name="Title 1"/>
          <p:cNvSpPr>
            <a:spLocks noGrp="1"/>
          </p:cNvSpPr>
          <p:nvPr>
            <p:ph type="ctrTitle" hasCustomPrompt="1"/>
          </p:nvPr>
        </p:nvSpPr>
        <p:spPr>
          <a:xfrm>
            <a:off x="720342" y="736517"/>
            <a:ext cx="10751313" cy="2695311"/>
          </a:xfrm>
        </p:spPr>
        <p:txBody>
          <a:bodyPr anchor="b" anchorCtr="0">
            <a:noAutofit/>
          </a:bodyPr>
          <a:lstStyle>
            <a:lvl1pPr algn="l">
              <a:defRPr sz="7200">
                <a:solidFill>
                  <a:schemeClr val="bg1"/>
                </a:solidFill>
              </a:defRPr>
            </a:lvl1pPr>
          </a:lstStyle>
          <a:p>
            <a:r>
              <a:rPr lang="en-US" dirty="0" smtClean="0"/>
              <a:t>Click to edit title</a:t>
            </a:r>
            <a:endParaRPr lang="en-US" dirty="0"/>
          </a:p>
        </p:txBody>
      </p:sp>
      <p:sp>
        <p:nvSpPr>
          <p:cNvPr id="21" name="Subtitle 2"/>
          <p:cNvSpPr>
            <a:spLocks noGrp="1"/>
          </p:cNvSpPr>
          <p:nvPr>
            <p:ph type="subTitle" idx="1" hasCustomPrompt="1"/>
          </p:nvPr>
        </p:nvSpPr>
        <p:spPr>
          <a:xfrm>
            <a:off x="728296" y="3431828"/>
            <a:ext cx="7608765" cy="2238552"/>
          </a:xfrm>
        </p:spPr>
        <p:txBody>
          <a:bodyPr/>
          <a:lstStyle>
            <a:lvl1pPr marL="0" indent="0" algn="l">
              <a:spcBef>
                <a:spcPts val="800"/>
              </a:spcBef>
              <a:buNone/>
              <a:defRPr sz="3733">
                <a:solidFill>
                  <a:schemeClr val="bg1"/>
                </a:solidFill>
                <a:latin typeface="+mj-lt"/>
              </a:defRPr>
            </a:lvl1pPr>
            <a:lvl2pPr marL="457189" indent="0" algn="ctr">
              <a:buNone/>
              <a:defRPr sz="2000"/>
            </a:lvl2pPr>
            <a:lvl3pPr marL="914377" indent="0" algn="ctr">
              <a:buNone/>
              <a:defRPr sz="1867"/>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dirty="0" smtClean="0"/>
              <a:t>Click to edit subtitle</a:t>
            </a:r>
            <a:endParaRPr lang="en-US" dirty="0"/>
          </a:p>
        </p:txBody>
      </p:sp>
      <p:grpSp>
        <p:nvGrpSpPr>
          <p:cNvPr id="22" name="Group 21"/>
          <p:cNvGrpSpPr/>
          <p:nvPr userDrawn="1"/>
        </p:nvGrpSpPr>
        <p:grpSpPr>
          <a:xfrm>
            <a:off x="9406400" y="5861707"/>
            <a:ext cx="2343449" cy="513900"/>
            <a:chOff x="3484562" y="4392613"/>
            <a:chExt cx="6862764" cy="1504950"/>
          </a:xfrm>
          <a:solidFill>
            <a:schemeClr val="bg1"/>
          </a:solidFill>
        </p:grpSpPr>
        <p:sp>
          <p:nvSpPr>
            <p:cNvPr id="23" name="Freeform 6"/>
            <p:cNvSpPr>
              <a:spLocks/>
            </p:cNvSpPr>
            <p:nvPr userDrawn="1"/>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24" name="Freeform 7"/>
            <p:cNvSpPr>
              <a:spLocks/>
            </p:cNvSpPr>
            <p:nvPr userDrawn="1"/>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25" name="Freeform 8"/>
            <p:cNvSpPr>
              <a:spLocks/>
            </p:cNvSpPr>
            <p:nvPr userDrawn="1"/>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26" name="Freeform 9"/>
            <p:cNvSpPr>
              <a:spLocks/>
            </p:cNvSpPr>
            <p:nvPr userDrawn="1"/>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27" name="Freeform 10"/>
            <p:cNvSpPr>
              <a:spLocks/>
            </p:cNvSpPr>
            <p:nvPr userDrawn="1"/>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28" name="Freeform 11"/>
            <p:cNvSpPr>
              <a:spLocks/>
            </p:cNvSpPr>
            <p:nvPr userDrawn="1"/>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29" name="Rectangle 12"/>
            <p:cNvSpPr>
              <a:spLocks noChangeArrowheads="1"/>
            </p:cNvSpPr>
            <p:nvPr userDrawn="1"/>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30" name="Freeform 13"/>
            <p:cNvSpPr>
              <a:spLocks/>
            </p:cNvSpPr>
            <p:nvPr userDrawn="1"/>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31" name="Freeform 14"/>
            <p:cNvSpPr>
              <a:spLocks noEditPoints="1"/>
            </p:cNvSpPr>
            <p:nvPr userDrawn="1"/>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32" name="Freeform 15"/>
            <p:cNvSpPr>
              <a:spLocks noEditPoints="1"/>
            </p:cNvSpPr>
            <p:nvPr userDrawn="1"/>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33" name="Freeform 16"/>
            <p:cNvSpPr>
              <a:spLocks/>
            </p:cNvSpPr>
            <p:nvPr userDrawn="1"/>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34" name="Freeform 17"/>
            <p:cNvSpPr>
              <a:spLocks/>
            </p:cNvSpPr>
            <p:nvPr userDrawn="1"/>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grpSp>
    </p:spTree>
    <p:extLst>
      <p:ext uri="{BB962C8B-B14F-4D97-AF65-F5344CB8AC3E}">
        <p14:creationId xmlns:p14="http://schemas.microsoft.com/office/powerpoint/2010/main" val="429393416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Content 03">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vert="horz" lIns="137160" tIns="109728" rIns="137160" bIns="109728" rtlCol="0" anchor="t" anchorCtr="0">
            <a:noAutofit/>
          </a:bodyPr>
          <a:lstStyle>
            <a:lvl1pPr>
              <a:defRPr lang="en-US" cap="none" spc="0" dirty="0">
                <a:ln>
                  <a:noFill/>
                </a:ln>
                <a:solidFill>
                  <a:schemeClr val="accent5"/>
                </a:solidFill>
                <a:effectLst/>
              </a:defRPr>
            </a:lvl1pPr>
          </a:lstStyle>
          <a:p>
            <a:pPr lvl="0"/>
            <a:r>
              <a:rPr lang="en-US" dirty="0" smtClean="0"/>
              <a:t>Click to edit title</a:t>
            </a:r>
            <a:endParaRPr lang="en-US" dirty="0"/>
          </a:p>
        </p:txBody>
      </p:sp>
      <p:sp>
        <p:nvSpPr>
          <p:cNvPr id="10" name="Content Placeholder 3"/>
          <p:cNvSpPr>
            <a:spLocks noGrp="1"/>
          </p:cNvSpPr>
          <p:nvPr>
            <p:ph sz="quarter" idx="14" hasCustomPrompt="1"/>
          </p:nvPr>
        </p:nvSpPr>
        <p:spPr>
          <a:xfrm>
            <a:off x="269239" y="1187620"/>
            <a:ext cx="3585699"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dirty="0" smtClean="0"/>
              <a:t>Click to edit text</a:t>
            </a:r>
          </a:p>
          <a:p>
            <a:pPr marL="457200" lvl="1" indent="-222250">
              <a:buFont typeface="+mj-lt"/>
              <a:buAutoNum type="arabicPeriod"/>
            </a:pPr>
            <a:r>
              <a:rPr lang="en-US" dirty="0" smtClean="0"/>
              <a:t>Second level</a:t>
            </a:r>
          </a:p>
          <a:p>
            <a:pPr marL="692150" lvl="2" indent="-227013"/>
            <a:r>
              <a:rPr lang="en-US" dirty="0" smtClean="0"/>
              <a:t>Third level</a:t>
            </a:r>
          </a:p>
          <a:p>
            <a:pPr marL="1149350" lvl="3" indent="-227013"/>
            <a:r>
              <a:rPr lang="en-US" dirty="0" smtClean="0"/>
              <a:t>Fourth level</a:t>
            </a:r>
          </a:p>
          <a:p>
            <a:pPr marL="1606550" lvl="4" indent="-227013"/>
            <a:r>
              <a:rPr lang="en-US" dirty="0" smtClean="0"/>
              <a:t>Fifth level</a:t>
            </a:r>
            <a:endParaRPr lang="en-US" dirty="0"/>
          </a:p>
        </p:txBody>
      </p:sp>
      <p:sp>
        <p:nvSpPr>
          <p:cNvPr id="11" name="Content Placeholder 3"/>
          <p:cNvSpPr>
            <a:spLocks noGrp="1"/>
          </p:cNvSpPr>
          <p:nvPr>
            <p:ph sz="quarter" idx="15" hasCustomPrompt="1"/>
          </p:nvPr>
        </p:nvSpPr>
        <p:spPr>
          <a:xfrm>
            <a:off x="3854936" y="1187620"/>
            <a:ext cx="8337063"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dirty="0" smtClean="0"/>
              <a:t>Click to edit text</a:t>
            </a:r>
          </a:p>
          <a:p>
            <a:pPr marL="457200" lvl="1" indent="-222250">
              <a:buFont typeface="+mj-lt"/>
              <a:buAutoNum type="arabicPeriod"/>
            </a:pPr>
            <a:r>
              <a:rPr lang="en-US" dirty="0" smtClean="0"/>
              <a:t>Second level</a:t>
            </a:r>
          </a:p>
          <a:p>
            <a:pPr marL="692150" lvl="2" indent="-227013"/>
            <a:r>
              <a:rPr lang="en-US" dirty="0" smtClean="0"/>
              <a:t>Third level</a:t>
            </a:r>
          </a:p>
          <a:p>
            <a:pPr marL="1149350" lvl="3" indent="-227013"/>
            <a:r>
              <a:rPr lang="en-US" dirty="0" smtClean="0"/>
              <a:t>Fourth level</a:t>
            </a:r>
          </a:p>
          <a:p>
            <a:pPr marL="1606550" lvl="4" indent="-227013"/>
            <a:r>
              <a:rPr lang="en-US" dirty="0" smtClean="0"/>
              <a:t>Fifth level</a:t>
            </a:r>
            <a:endParaRPr lang="en-US" dirty="0"/>
          </a:p>
        </p:txBody>
      </p:sp>
      <p:sp>
        <p:nvSpPr>
          <p:cNvPr id="5" name="Rectangle 4"/>
          <p:cNvSpPr/>
          <p:nvPr/>
        </p:nvSpPr>
        <p:spPr>
          <a:xfrm>
            <a:off x="0" y="0"/>
            <a:ext cx="27878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
        <p:nvSpPr>
          <p:cNvPr id="7" name="Rectangle 6"/>
          <p:cNvSpPr/>
          <p:nvPr userDrawn="1"/>
        </p:nvSpPr>
        <p:spPr>
          <a:xfrm>
            <a:off x="0" y="0"/>
            <a:ext cx="27878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Tree>
    <p:extLst>
      <p:ext uri="{BB962C8B-B14F-4D97-AF65-F5344CB8AC3E}">
        <p14:creationId xmlns:p14="http://schemas.microsoft.com/office/powerpoint/2010/main" val="1677225632"/>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ontent 04">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vert="horz" lIns="137160" tIns="109728" rIns="137160" bIns="109728" rtlCol="0" anchor="t" anchorCtr="0">
            <a:noAutofit/>
          </a:bodyPr>
          <a:lstStyle>
            <a:lvl1pPr>
              <a:defRPr lang="en-US" cap="none" spc="0" dirty="0">
                <a:ln>
                  <a:noFill/>
                </a:ln>
                <a:solidFill>
                  <a:schemeClr val="accent5"/>
                </a:solidFill>
                <a:effectLst/>
              </a:defRPr>
            </a:lvl1pPr>
          </a:lstStyle>
          <a:p>
            <a:pPr lvl="0"/>
            <a:r>
              <a:rPr lang="en-US" dirty="0" smtClean="0"/>
              <a:t>Click to edit title</a:t>
            </a:r>
            <a:endParaRPr lang="en-US" dirty="0"/>
          </a:p>
        </p:txBody>
      </p:sp>
      <p:sp>
        <p:nvSpPr>
          <p:cNvPr id="10" name="Content Placeholder 3"/>
          <p:cNvSpPr>
            <a:spLocks noGrp="1"/>
          </p:cNvSpPr>
          <p:nvPr>
            <p:ph sz="quarter" idx="14" hasCustomPrompt="1"/>
          </p:nvPr>
        </p:nvSpPr>
        <p:spPr>
          <a:xfrm>
            <a:off x="8342722" y="1187620"/>
            <a:ext cx="3849278"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dirty="0" smtClean="0"/>
              <a:t>Click to edit text</a:t>
            </a:r>
          </a:p>
          <a:p>
            <a:pPr marL="457200" lvl="1" indent="-222250">
              <a:buFont typeface="+mj-lt"/>
              <a:buAutoNum type="arabicPeriod"/>
            </a:pPr>
            <a:r>
              <a:rPr lang="en-US" dirty="0" smtClean="0"/>
              <a:t>Second level</a:t>
            </a:r>
          </a:p>
          <a:p>
            <a:pPr marL="692150" lvl="2" indent="-227013"/>
            <a:r>
              <a:rPr lang="en-US" dirty="0" smtClean="0"/>
              <a:t>Third level</a:t>
            </a:r>
          </a:p>
          <a:p>
            <a:pPr marL="1149350" lvl="3" indent="-227013"/>
            <a:r>
              <a:rPr lang="en-US" dirty="0" smtClean="0"/>
              <a:t>Fourth level</a:t>
            </a:r>
          </a:p>
          <a:p>
            <a:pPr marL="1606550" lvl="4" indent="-227013"/>
            <a:r>
              <a:rPr lang="en-US" dirty="0" smtClean="0"/>
              <a:t>Fifth level</a:t>
            </a:r>
            <a:endParaRPr lang="en-US" dirty="0"/>
          </a:p>
        </p:txBody>
      </p:sp>
      <p:sp>
        <p:nvSpPr>
          <p:cNvPr id="11" name="Content Placeholder 3"/>
          <p:cNvSpPr>
            <a:spLocks noGrp="1"/>
          </p:cNvSpPr>
          <p:nvPr>
            <p:ph sz="quarter" idx="15" hasCustomPrompt="1"/>
          </p:nvPr>
        </p:nvSpPr>
        <p:spPr>
          <a:xfrm>
            <a:off x="275395" y="1187620"/>
            <a:ext cx="8067824"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dirty="0" smtClean="0"/>
              <a:t>Click to edit text</a:t>
            </a:r>
          </a:p>
          <a:p>
            <a:pPr marL="457200" lvl="1" indent="-222250">
              <a:buFont typeface="+mj-lt"/>
              <a:buAutoNum type="arabicPeriod"/>
            </a:pPr>
            <a:r>
              <a:rPr lang="en-US" dirty="0" smtClean="0"/>
              <a:t>Second level</a:t>
            </a:r>
          </a:p>
          <a:p>
            <a:pPr marL="692150" lvl="2" indent="-227013"/>
            <a:r>
              <a:rPr lang="en-US" dirty="0" smtClean="0"/>
              <a:t>Third level</a:t>
            </a:r>
          </a:p>
          <a:p>
            <a:pPr marL="1149350" lvl="3" indent="-227013"/>
            <a:r>
              <a:rPr lang="en-US" dirty="0" smtClean="0"/>
              <a:t>Fourth level</a:t>
            </a:r>
          </a:p>
          <a:p>
            <a:pPr marL="1606550" lvl="4" indent="-227013"/>
            <a:r>
              <a:rPr lang="en-US" dirty="0" smtClean="0"/>
              <a:t>Fifth level</a:t>
            </a:r>
            <a:endParaRPr lang="en-US" dirty="0"/>
          </a:p>
        </p:txBody>
      </p:sp>
      <p:sp>
        <p:nvSpPr>
          <p:cNvPr id="5" name="Rectangle 4"/>
          <p:cNvSpPr/>
          <p:nvPr/>
        </p:nvSpPr>
        <p:spPr>
          <a:xfrm>
            <a:off x="0" y="0"/>
            <a:ext cx="27878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
        <p:nvSpPr>
          <p:cNvPr id="7" name="Rectangle 6"/>
          <p:cNvSpPr/>
          <p:nvPr userDrawn="1"/>
        </p:nvSpPr>
        <p:spPr>
          <a:xfrm>
            <a:off x="0" y="0"/>
            <a:ext cx="27878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Tree>
    <p:extLst>
      <p:ext uri="{BB962C8B-B14F-4D97-AF65-F5344CB8AC3E}">
        <p14:creationId xmlns:p14="http://schemas.microsoft.com/office/powerpoint/2010/main" val="2941696430"/>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vert="horz" lIns="137160" tIns="109728" rIns="137160" bIns="109728" rtlCol="0" anchor="t" anchorCtr="0">
            <a:noAutofit/>
          </a:bodyPr>
          <a:lstStyle>
            <a:lvl1pPr>
              <a:defRPr lang="en-US" cap="none" spc="0" dirty="0">
                <a:ln>
                  <a:noFill/>
                </a:ln>
                <a:solidFill>
                  <a:schemeClr val="accent5"/>
                </a:solidFill>
                <a:effectLst/>
              </a:defRPr>
            </a:lvl1pPr>
          </a:lstStyle>
          <a:p>
            <a:pPr lvl="0"/>
            <a:r>
              <a:rPr lang="en-US" dirty="0" smtClean="0"/>
              <a:t>Click to edit title</a:t>
            </a:r>
            <a:endParaRPr lang="en-US" dirty="0"/>
          </a:p>
        </p:txBody>
      </p:sp>
      <p:sp>
        <p:nvSpPr>
          <p:cNvPr id="3" name="Rectangle 2"/>
          <p:cNvSpPr/>
          <p:nvPr/>
        </p:nvSpPr>
        <p:spPr>
          <a:xfrm>
            <a:off x="0" y="0"/>
            <a:ext cx="27878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
        <p:nvSpPr>
          <p:cNvPr id="4" name="Rectangle 3"/>
          <p:cNvSpPr/>
          <p:nvPr userDrawn="1"/>
        </p:nvSpPr>
        <p:spPr>
          <a:xfrm>
            <a:off x="0" y="0"/>
            <a:ext cx="27878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Tree>
    <p:extLst>
      <p:ext uri="{BB962C8B-B14F-4D97-AF65-F5344CB8AC3E}">
        <p14:creationId xmlns:p14="http://schemas.microsoft.com/office/powerpoint/2010/main" val="490221068"/>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39893620"/>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Call Out">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39" y="2948901"/>
            <a:ext cx="11637012" cy="960199"/>
          </a:xfrm>
        </p:spPr>
        <p:txBody>
          <a:bodyPr anchor="ctr" anchorCtr="0">
            <a:spAutoFit/>
          </a:bodyPr>
          <a:lstStyle>
            <a:lvl1pPr algn="l">
              <a:defRPr sz="5333">
                <a:solidFill>
                  <a:schemeClr val="bg1"/>
                </a:solidFill>
              </a:defRPr>
            </a:lvl1pPr>
          </a:lstStyle>
          <a:p>
            <a:r>
              <a:rPr lang="en-US" dirty="0" smtClean="0"/>
              <a:t>Click to edit title</a:t>
            </a:r>
            <a:endParaRPr lang="en-US" dirty="0"/>
          </a:p>
        </p:txBody>
      </p:sp>
      <p:grpSp>
        <p:nvGrpSpPr>
          <p:cNvPr id="3" name="Group 2"/>
          <p:cNvGrpSpPr/>
          <p:nvPr/>
        </p:nvGrpSpPr>
        <p:grpSpPr>
          <a:xfrm>
            <a:off x="9406400" y="5861707"/>
            <a:ext cx="2343449" cy="513900"/>
            <a:chOff x="3484562" y="4392613"/>
            <a:chExt cx="6862764" cy="1504950"/>
          </a:xfrm>
          <a:solidFill>
            <a:schemeClr val="bg1"/>
          </a:solidFill>
        </p:grpSpPr>
        <p:sp>
          <p:nvSpPr>
            <p:cNvPr id="4" name="Freeform 6"/>
            <p:cNvSpPr>
              <a:spLocks/>
            </p:cNvSpPr>
            <p:nvPr/>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5" name="Freeform 7"/>
            <p:cNvSpPr>
              <a:spLocks/>
            </p:cNvSpPr>
            <p:nvPr/>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6" name="Freeform 8"/>
            <p:cNvSpPr>
              <a:spLocks/>
            </p:cNvSpPr>
            <p:nvPr/>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7" name="Freeform 9"/>
            <p:cNvSpPr>
              <a:spLocks/>
            </p:cNvSpPr>
            <p:nvPr/>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8" name="Freeform 10"/>
            <p:cNvSpPr>
              <a:spLocks/>
            </p:cNvSpPr>
            <p:nvPr/>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9" name="Freeform 11"/>
            <p:cNvSpPr>
              <a:spLocks/>
            </p:cNvSpPr>
            <p:nvPr/>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0" name="Rectangle 12"/>
            <p:cNvSpPr>
              <a:spLocks noChangeArrowheads="1"/>
            </p:cNvSpPr>
            <p:nvPr/>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1" name="Freeform 13"/>
            <p:cNvSpPr>
              <a:spLocks/>
            </p:cNvSpPr>
            <p:nvPr/>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2" name="Freeform 14"/>
            <p:cNvSpPr>
              <a:spLocks noEditPoints="1"/>
            </p:cNvSpPr>
            <p:nvPr/>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3" name="Freeform 15"/>
            <p:cNvSpPr>
              <a:spLocks noEditPoints="1"/>
            </p:cNvSpPr>
            <p:nvPr/>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4" name="Freeform 16"/>
            <p:cNvSpPr>
              <a:spLocks/>
            </p:cNvSpPr>
            <p:nvPr/>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5" name="Freeform 17"/>
            <p:cNvSpPr>
              <a:spLocks/>
            </p:cNvSpPr>
            <p:nvPr/>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grpSp>
    </p:spTree>
    <p:extLst>
      <p:ext uri="{BB962C8B-B14F-4D97-AF65-F5344CB8AC3E}">
        <p14:creationId xmlns:p14="http://schemas.microsoft.com/office/powerpoint/2010/main" val="349952358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Photo Light">
    <p:bg>
      <p:bgRef idx="1001">
        <a:schemeClr val="bg1"/>
      </p:bgRef>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6858000"/>
          </a:xfrm>
        </p:spPr>
        <p:txBody>
          <a:bodyPr/>
          <a:lstStyle>
            <a:lvl1pPr>
              <a:defRPr>
                <a:solidFill>
                  <a:schemeClr val="tx1"/>
                </a:solidFill>
              </a:defRPr>
            </a:lvl1pPr>
          </a:lstStyle>
          <a:p>
            <a:r>
              <a:rPr lang="en-US" smtClean="0"/>
              <a:t>Click icon to add picture</a:t>
            </a:r>
            <a:endParaRPr lang="en-US" dirty="0"/>
          </a:p>
        </p:txBody>
      </p:sp>
      <p:sp>
        <p:nvSpPr>
          <p:cNvPr id="2" name="Title 1"/>
          <p:cNvSpPr>
            <a:spLocks noGrp="1"/>
          </p:cNvSpPr>
          <p:nvPr>
            <p:ph type="ctrTitle" hasCustomPrompt="1"/>
          </p:nvPr>
        </p:nvSpPr>
        <p:spPr>
          <a:xfrm>
            <a:off x="269239" y="2579601"/>
            <a:ext cx="5378548" cy="1698798"/>
          </a:xfrm>
        </p:spPr>
        <p:txBody>
          <a:bodyPr wrap="square" anchor="ctr" anchorCtr="0">
            <a:spAutoFit/>
          </a:bodyPr>
          <a:lstStyle>
            <a:lvl1pPr algn="l">
              <a:defRPr sz="5333">
                <a:solidFill>
                  <a:schemeClr val="tx1"/>
                </a:solidFill>
              </a:defRPr>
            </a:lvl1pPr>
          </a:lstStyle>
          <a:p>
            <a:r>
              <a:rPr lang="en-US" dirty="0" smtClean="0"/>
              <a:t>Click to edit title</a:t>
            </a:r>
            <a:endParaRPr lang="en-US" dirty="0"/>
          </a:p>
        </p:txBody>
      </p:sp>
    </p:spTree>
    <p:extLst>
      <p:ext uri="{BB962C8B-B14F-4D97-AF65-F5344CB8AC3E}">
        <p14:creationId xmlns:p14="http://schemas.microsoft.com/office/powerpoint/2010/main" val="316975232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p:cSld name="Photo Dark">
    <p:bg>
      <p:bgRef idx="1001">
        <a:schemeClr val="bg1"/>
      </p:bgRef>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6858000"/>
          </a:xfrm>
        </p:spPr>
        <p:txBody>
          <a:bodyPr/>
          <a:lstStyle>
            <a:lvl1pPr>
              <a:defRPr>
                <a:solidFill>
                  <a:schemeClr val="tx1"/>
                </a:solidFill>
              </a:defRPr>
            </a:lvl1pPr>
          </a:lstStyle>
          <a:p>
            <a:r>
              <a:rPr lang="en-US" smtClean="0"/>
              <a:t>Click icon to add picture</a:t>
            </a:r>
            <a:endParaRPr lang="en-US" dirty="0"/>
          </a:p>
        </p:txBody>
      </p:sp>
      <p:sp>
        <p:nvSpPr>
          <p:cNvPr id="2" name="Title 1"/>
          <p:cNvSpPr>
            <a:spLocks noGrp="1"/>
          </p:cNvSpPr>
          <p:nvPr>
            <p:ph type="ctrTitle" hasCustomPrompt="1"/>
          </p:nvPr>
        </p:nvSpPr>
        <p:spPr>
          <a:xfrm>
            <a:off x="269239" y="2579601"/>
            <a:ext cx="5378548" cy="1698798"/>
          </a:xfrm>
        </p:spPr>
        <p:txBody>
          <a:bodyPr wrap="square" anchor="ctr" anchorCtr="0">
            <a:spAutoFit/>
          </a:bodyPr>
          <a:lstStyle>
            <a:lvl1pPr algn="l">
              <a:defRPr sz="5333">
                <a:solidFill>
                  <a:schemeClr val="tx1"/>
                </a:solidFill>
              </a:defRPr>
            </a:lvl1pPr>
          </a:lstStyle>
          <a:p>
            <a:r>
              <a:rPr lang="en-US" dirty="0" smtClean="0"/>
              <a:t>Click to edit title</a:t>
            </a:r>
            <a:endParaRPr lang="en-US" dirty="0"/>
          </a:p>
        </p:txBody>
      </p:sp>
    </p:spTree>
    <p:extLst>
      <p:ext uri="{BB962C8B-B14F-4D97-AF65-F5344CB8AC3E}">
        <p14:creationId xmlns:p14="http://schemas.microsoft.com/office/powerpoint/2010/main" val="34784140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p:cSld name="Photo Color">
    <p:bg>
      <p:bgRef idx="1001">
        <a:schemeClr val="bg1"/>
      </p:bgRef>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6858000"/>
          </a:xfrm>
        </p:spPr>
        <p:txBody>
          <a:bodyPr/>
          <a:lstStyle>
            <a:lvl1pPr>
              <a:defRPr>
                <a:solidFill>
                  <a:schemeClr val="tx1"/>
                </a:solidFill>
              </a:defRPr>
            </a:lvl1pPr>
          </a:lstStyle>
          <a:p>
            <a:r>
              <a:rPr lang="en-US" smtClean="0"/>
              <a:t>Click icon to add picture</a:t>
            </a:r>
            <a:endParaRPr lang="en-US" dirty="0"/>
          </a:p>
        </p:txBody>
      </p:sp>
      <p:sp>
        <p:nvSpPr>
          <p:cNvPr id="2" name="Title 1"/>
          <p:cNvSpPr>
            <a:spLocks noGrp="1"/>
          </p:cNvSpPr>
          <p:nvPr>
            <p:ph type="ctrTitle" hasCustomPrompt="1"/>
          </p:nvPr>
        </p:nvSpPr>
        <p:spPr>
          <a:xfrm>
            <a:off x="269239" y="2579601"/>
            <a:ext cx="5378549" cy="1698798"/>
          </a:xfrm>
        </p:spPr>
        <p:txBody>
          <a:bodyPr wrap="square" anchor="ctr" anchorCtr="0">
            <a:spAutoFit/>
          </a:bodyPr>
          <a:lstStyle>
            <a:lvl1pPr algn="l">
              <a:defRPr sz="5333">
                <a:solidFill>
                  <a:schemeClr val="accent1"/>
                </a:solidFill>
              </a:defRPr>
            </a:lvl1pPr>
          </a:lstStyle>
          <a:p>
            <a:r>
              <a:rPr lang="en-US" dirty="0" smtClean="0"/>
              <a:t>Click to edit title</a:t>
            </a:r>
            <a:endParaRPr lang="en-US" dirty="0"/>
          </a:p>
        </p:txBody>
      </p:sp>
    </p:spTree>
    <p:extLst>
      <p:ext uri="{BB962C8B-B14F-4D97-AF65-F5344CB8AC3E}">
        <p14:creationId xmlns:p14="http://schemas.microsoft.com/office/powerpoint/2010/main" val="55005577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Review">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a:xfrm>
            <a:off x="257175" y="1204913"/>
            <a:ext cx="11685588" cy="5653087"/>
          </a:xfrm>
        </p:spPr>
        <p:txBody>
          <a:bodyPr/>
          <a:lstStyle>
            <a:lvl2pPr marL="457200" indent="-222250">
              <a:buFont typeface="+mj-lt"/>
              <a:buAutoNum type="arabicPeriod"/>
              <a:defRPr sz="2400"/>
            </a:lvl2pPr>
            <a:lvl3pPr marL="692150" indent="-227013">
              <a:defRPr sz="2400"/>
            </a:lvl3pPr>
            <a:lvl4pPr marL="1149350" indent="-227013">
              <a:defRPr sz="2400"/>
            </a:lvl4pPr>
            <a:lvl5pPr marL="1606550" indent="-227013">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itle 5"/>
          <p:cNvSpPr txBox="1">
            <a:spLocks/>
          </p:cNvSpPr>
          <p:nvPr/>
        </p:nvSpPr>
        <p:spPr>
          <a:xfrm>
            <a:off x="269239" y="237067"/>
            <a:ext cx="11653523" cy="982133"/>
          </a:xfrm>
          <a:prstGeom prst="rect">
            <a:avLst/>
          </a:prstGeom>
        </p:spPr>
        <p:txBody>
          <a:bodyPr vert="horz" lIns="137160" tIns="109728" rIns="137160" bIns="109728" rtlCol="0" anchor="t" anchorCtr="0">
            <a:noAutofit/>
          </a:bodyPr>
          <a:lstStyle>
            <a:lvl1pPr algn="l" defTabSz="914377" rtl="0" eaLnBrk="1" latinLnBrk="0" hangingPunct="1">
              <a:lnSpc>
                <a:spcPct val="90000"/>
              </a:lnSpc>
              <a:spcBef>
                <a:spcPct val="0"/>
              </a:spcBef>
              <a:buNone/>
              <a:defRPr sz="4800" b="1" kern="1200" cap="none" spc="0">
                <a:ln>
                  <a:noFill/>
                </a:ln>
                <a:solidFill>
                  <a:schemeClr val="accent2"/>
                </a:solidFill>
                <a:effectLst/>
                <a:latin typeface="+mj-lt"/>
                <a:ea typeface="+mj-ea"/>
                <a:cs typeface="+mj-cs"/>
              </a:defRPr>
            </a:lvl1pPr>
          </a:lstStyle>
          <a:p>
            <a:r>
              <a:rPr lang="en-US" dirty="0" smtClean="0"/>
              <a:t>Review</a:t>
            </a:r>
            <a:endParaRPr lang="en-US" dirty="0"/>
          </a:p>
        </p:txBody>
      </p:sp>
    </p:spTree>
    <p:extLst>
      <p:ext uri="{BB962C8B-B14F-4D97-AF65-F5344CB8AC3E}">
        <p14:creationId xmlns:p14="http://schemas.microsoft.com/office/powerpoint/2010/main" val="3266864088"/>
      </p:ext>
    </p:extLst>
  </p:cSld>
  <p:clrMapOvr>
    <a:masterClrMapping/>
  </p:clrMapOvr>
  <p:transition>
    <p:fade/>
  </p:transition>
  <p:timing>
    <p:tnLst>
      <p:par>
        <p:cTn id="1" dur="indefinite" restart="never" nodeType="tmRoot"/>
      </p:par>
    </p:tnLst>
  </p:timing>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Closing">
    <p:bg>
      <p:bgPr>
        <a:solidFill>
          <a:schemeClr val="accent1"/>
        </a:solidFill>
        <a:effectLst/>
      </p:bgPr>
    </p:bg>
    <p:spTree>
      <p:nvGrpSpPr>
        <p:cNvPr id="1" name=""/>
        <p:cNvGrpSpPr/>
        <p:nvPr/>
      </p:nvGrpSpPr>
      <p:grpSpPr>
        <a:xfrm>
          <a:off x="0" y="0"/>
          <a:ext cx="0" cy="0"/>
          <a:chOff x="0" y="0"/>
          <a:chExt cx="0" cy="0"/>
        </a:xfrm>
      </p:grpSpPr>
      <p:pic>
        <p:nvPicPr>
          <p:cNvPr id="3" name="Imagen 2"/>
          <p:cNvPicPr>
            <a:picLocks noChangeAspect="1"/>
          </p:cNvPicPr>
          <p:nvPr userDrawn="1"/>
        </p:nvPicPr>
        <p:blipFill>
          <a:blip r:embed="rId2"/>
          <a:stretch>
            <a:fillRect/>
          </a:stretch>
        </p:blipFill>
        <p:spPr>
          <a:xfrm>
            <a:off x="0" y="4537079"/>
            <a:ext cx="12192000" cy="2320921"/>
          </a:xfrm>
          <a:prstGeom prst="rect">
            <a:avLst/>
          </a:prstGeom>
        </p:spPr>
      </p:pic>
    </p:spTree>
    <p:extLst>
      <p:ext uri="{BB962C8B-B14F-4D97-AF65-F5344CB8AC3E}">
        <p14:creationId xmlns:p14="http://schemas.microsoft.com/office/powerpoint/2010/main" val="370176554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a:xfrm>
            <a:off x="257175" y="1204913"/>
            <a:ext cx="11685588" cy="5653087"/>
          </a:xfrm>
        </p:spPr>
        <p:txBody>
          <a:bodyPr/>
          <a:lstStyle>
            <a:lvl2pPr marL="457200" indent="-222250">
              <a:buFont typeface="+mj-lt"/>
              <a:buAutoNum type="arabicPeriod"/>
              <a:defRPr sz="2400"/>
            </a:lvl2pPr>
            <a:lvl3pPr marL="692150" indent="-227013">
              <a:defRPr sz="2400"/>
            </a:lvl3pPr>
            <a:lvl4pPr marL="1149350" indent="-227013">
              <a:defRPr sz="2400"/>
            </a:lvl4pPr>
            <a:lvl5pPr marL="1606550" indent="-227013">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itle 5"/>
          <p:cNvSpPr txBox="1">
            <a:spLocks/>
          </p:cNvSpPr>
          <p:nvPr/>
        </p:nvSpPr>
        <p:spPr>
          <a:xfrm>
            <a:off x="269239" y="237067"/>
            <a:ext cx="11653523" cy="982133"/>
          </a:xfrm>
          <a:prstGeom prst="rect">
            <a:avLst/>
          </a:prstGeom>
        </p:spPr>
        <p:txBody>
          <a:bodyPr vert="horz" lIns="137160" tIns="109728" rIns="137160" bIns="109728" rtlCol="0" anchor="t" anchorCtr="0">
            <a:noAutofit/>
          </a:bodyPr>
          <a:lstStyle>
            <a:lvl1pPr algn="l" defTabSz="914377" rtl="0" eaLnBrk="1" latinLnBrk="0" hangingPunct="1">
              <a:lnSpc>
                <a:spcPct val="90000"/>
              </a:lnSpc>
              <a:spcBef>
                <a:spcPct val="0"/>
              </a:spcBef>
              <a:buNone/>
              <a:defRPr sz="4800" b="1" kern="1200" cap="none" spc="0">
                <a:ln>
                  <a:noFill/>
                </a:ln>
                <a:solidFill>
                  <a:schemeClr val="accent2"/>
                </a:solidFill>
                <a:effectLst/>
                <a:latin typeface="+mj-lt"/>
                <a:ea typeface="+mj-ea"/>
                <a:cs typeface="+mj-cs"/>
              </a:defRPr>
            </a:lvl1pPr>
          </a:lstStyle>
          <a:p>
            <a:r>
              <a:rPr lang="en-US" dirty="0" smtClean="0"/>
              <a:t>Agenda</a:t>
            </a:r>
            <a:endParaRPr lang="en-US" dirty="0"/>
          </a:p>
        </p:txBody>
      </p:sp>
    </p:spTree>
    <p:extLst>
      <p:ext uri="{BB962C8B-B14F-4D97-AF65-F5344CB8AC3E}">
        <p14:creationId xmlns:p14="http://schemas.microsoft.com/office/powerpoint/2010/main" val="1668314332"/>
      </p:ext>
    </p:extLst>
  </p:cSld>
  <p:clrMapOvr>
    <a:masterClrMapping/>
  </p:clrMapOvr>
  <p:transition>
    <p:fade/>
  </p:transition>
  <p:timing>
    <p:tnLst>
      <p:par>
        <p:cTn id="1" dur="indefinite" restart="never" nodeType="tmRoot"/>
      </p:par>
    </p:tnLst>
  </p:timing>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title">
  <p:cSld name="1_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userDrawn="1">
            <p:ph type="ctrTitle" hasCustomPrompt="1"/>
          </p:nvPr>
        </p:nvSpPr>
        <p:spPr>
          <a:xfrm>
            <a:off x="720342" y="736517"/>
            <a:ext cx="10751313" cy="2695311"/>
          </a:xfrm>
        </p:spPr>
        <p:txBody>
          <a:bodyPr anchor="b" anchorCtr="0">
            <a:noAutofit/>
          </a:bodyPr>
          <a:lstStyle>
            <a:lvl1pPr algn="l">
              <a:defRPr sz="7200">
                <a:solidFill>
                  <a:schemeClr val="bg1"/>
                </a:solidFill>
              </a:defRPr>
            </a:lvl1pPr>
          </a:lstStyle>
          <a:p>
            <a:r>
              <a:rPr lang="en-US" dirty="0" smtClean="0"/>
              <a:t>Click to edit title</a:t>
            </a:r>
            <a:endParaRPr lang="en-US" dirty="0"/>
          </a:p>
        </p:txBody>
      </p:sp>
      <p:sp>
        <p:nvSpPr>
          <p:cNvPr id="3" name="Subtitle 2"/>
          <p:cNvSpPr>
            <a:spLocks noGrp="1"/>
          </p:cNvSpPr>
          <p:nvPr userDrawn="1">
            <p:ph type="subTitle" idx="1" hasCustomPrompt="1"/>
          </p:nvPr>
        </p:nvSpPr>
        <p:spPr>
          <a:xfrm>
            <a:off x="728296" y="3431828"/>
            <a:ext cx="7608765" cy="2238552"/>
          </a:xfrm>
        </p:spPr>
        <p:txBody>
          <a:bodyPr/>
          <a:lstStyle>
            <a:lvl1pPr marL="0" indent="0" algn="l">
              <a:spcBef>
                <a:spcPts val="800"/>
              </a:spcBef>
              <a:buNone/>
              <a:defRPr sz="3733">
                <a:solidFill>
                  <a:schemeClr val="bg1"/>
                </a:solidFill>
                <a:latin typeface="+mj-lt"/>
              </a:defRPr>
            </a:lvl1pPr>
            <a:lvl2pPr marL="457189" indent="0" algn="ctr">
              <a:buNone/>
              <a:defRPr sz="2000"/>
            </a:lvl2pPr>
            <a:lvl3pPr marL="914377" indent="0" algn="ctr">
              <a:buNone/>
              <a:defRPr sz="1867"/>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dirty="0" smtClean="0"/>
              <a:t>Click to edit subtitle</a:t>
            </a:r>
            <a:endParaRPr lang="en-US" dirty="0"/>
          </a:p>
        </p:txBody>
      </p:sp>
    </p:spTree>
    <p:extLst>
      <p:ext uri="{BB962C8B-B14F-4D97-AF65-F5344CB8AC3E}">
        <p14:creationId xmlns:p14="http://schemas.microsoft.com/office/powerpoint/2010/main" val="264314906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1_Agenda">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a:xfrm>
            <a:off x="257175" y="1204913"/>
            <a:ext cx="11685588" cy="5653087"/>
          </a:xfrm>
        </p:spPr>
        <p:txBody>
          <a:bodyPr/>
          <a:lstStyle>
            <a:lvl2pPr marL="457200" indent="-222250">
              <a:buFont typeface="+mj-lt"/>
              <a:buAutoNum type="arabicPeriod"/>
              <a:defRPr sz="2400"/>
            </a:lvl2pPr>
            <a:lvl3pPr marL="692150" indent="-227013">
              <a:defRPr sz="2400"/>
            </a:lvl3pPr>
            <a:lvl4pPr marL="1149350" indent="-227013">
              <a:defRPr sz="2400"/>
            </a:lvl4pPr>
            <a:lvl5pPr marL="1606550" indent="-227013">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048391194"/>
      </p:ext>
    </p:extLst>
  </p:cSld>
  <p:clrMapOvr>
    <a:masterClrMapping/>
  </p:clrMapOvr>
  <p:transition>
    <p:fade/>
  </p:transition>
  <p:timing>
    <p:tnLst>
      <p:par>
        <p:cTn id="1" dur="indefinite" restart="never" nodeType="tmRoot"/>
      </p:par>
    </p:tnLst>
  </p:timing>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_Agenda">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lvl1pPr>
              <a:defRPr b="1" cap="none" spc="0">
                <a:ln>
                  <a:noFill/>
                </a:ln>
                <a:solidFill>
                  <a:schemeClr val="accent2"/>
                </a:solidFill>
                <a:effectLst/>
              </a:defRPr>
            </a:lvl1pPr>
          </a:lstStyle>
          <a:p>
            <a:r>
              <a:rPr lang="en-US" dirty="0" smtClean="0"/>
              <a:t>Agenda</a:t>
            </a:r>
            <a:endParaRPr lang="en-US" dirty="0"/>
          </a:p>
        </p:txBody>
      </p:sp>
      <p:sp>
        <p:nvSpPr>
          <p:cNvPr id="8" name="Text Placeholder 7"/>
          <p:cNvSpPr>
            <a:spLocks noGrp="1"/>
          </p:cNvSpPr>
          <p:nvPr>
            <p:ph type="body" sz="quarter" idx="10"/>
          </p:nvPr>
        </p:nvSpPr>
        <p:spPr>
          <a:xfrm>
            <a:off x="257175" y="1204913"/>
            <a:ext cx="11685588" cy="5653087"/>
          </a:xfrm>
        </p:spPr>
        <p:txBody>
          <a:bodyPr/>
          <a:lstStyle>
            <a:lvl2pPr marL="457200" indent="-222250">
              <a:buFont typeface="+mj-lt"/>
              <a:buAutoNum type="arabicPeriod"/>
              <a:defRPr/>
            </a:lvl2pPr>
            <a:lvl3pPr marL="692150" indent="-227013">
              <a:defRPr/>
            </a:lvl3pPr>
            <a:lvl4pPr marL="1149350" indent="-227013">
              <a:defRPr/>
            </a:lvl4pPr>
            <a:lvl5pPr marL="1606550" indent="-227013">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298154726"/>
      </p:ext>
    </p:extLst>
  </p:cSld>
  <p:clrMapOvr>
    <a:masterClrMapping/>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Recoding">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1977152" y="3813716"/>
            <a:ext cx="8237697" cy="2497874"/>
          </a:xfrm>
          <a:prstGeom prst="rect">
            <a:avLst/>
          </a:prstGeom>
        </p:spPr>
      </p:pic>
      <p:sp>
        <p:nvSpPr>
          <p:cNvPr id="3" name="Media Placeholder 2"/>
          <p:cNvSpPr>
            <a:spLocks noGrp="1"/>
          </p:cNvSpPr>
          <p:nvPr>
            <p:ph type="media" sz="quarter" idx="10"/>
          </p:nvPr>
        </p:nvSpPr>
        <p:spPr>
          <a:xfrm>
            <a:off x="0" y="0"/>
            <a:ext cx="12192000" cy="6858000"/>
          </a:xfrm>
        </p:spPr>
        <p:txBody>
          <a:bodyPr/>
          <a:lstStyle/>
          <a:p>
            <a:endParaRPr lang="en-US"/>
          </a:p>
        </p:txBody>
      </p:sp>
    </p:spTree>
    <p:extLst>
      <p:ext uri="{BB962C8B-B14F-4D97-AF65-F5344CB8AC3E}">
        <p14:creationId xmlns:p14="http://schemas.microsoft.com/office/powerpoint/2010/main" val="97308625"/>
      </p:ext>
    </p:extLst>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1_Section Header">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39" y="2948901"/>
            <a:ext cx="11637012" cy="960199"/>
          </a:xfrm>
        </p:spPr>
        <p:txBody>
          <a:bodyPr anchor="ctr" anchorCtr="0">
            <a:spAutoFit/>
          </a:bodyPr>
          <a:lstStyle>
            <a:lvl1pPr algn="l">
              <a:defRPr sz="5333">
                <a:solidFill>
                  <a:schemeClr val="bg1"/>
                </a:solidFill>
              </a:defRPr>
            </a:lvl1pPr>
          </a:lstStyle>
          <a:p>
            <a:r>
              <a:rPr lang="en-US" dirty="0" smtClean="0"/>
              <a:t>Click to edit title</a:t>
            </a:r>
            <a:endParaRPr lang="en-US" dirty="0"/>
          </a:p>
        </p:txBody>
      </p:sp>
    </p:spTree>
    <p:extLst>
      <p:ext uri="{BB962C8B-B14F-4D97-AF65-F5344CB8AC3E}">
        <p14:creationId xmlns:p14="http://schemas.microsoft.com/office/powerpoint/2010/main" val="320791439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SubSection Header">
    <p:spTree>
      <p:nvGrpSpPr>
        <p:cNvPr id="1" name=""/>
        <p:cNvGrpSpPr/>
        <p:nvPr/>
      </p:nvGrpSpPr>
      <p:grpSpPr>
        <a:xfrm>
          <a:off x="0" y="0"/>
          <a:ext cx="0" cy="0"/>
          <a:chOff x="0" y="0"/>
          <a:chExt cx="0" cy="0"/>
        </a:xfrm>
      </p:grpSpPr>
      <p:sp>
        <p:nvSpPr>
          <p:cNvPr id="2" name="Rectangle 1"/>
          <p:cNvSpPr/>
          <p:nvPr userDrawn="1"/>
        </p:nvSpPr>
        <p:spPr>
          <a:xfrm>
            <a:off x="0" y="0"/>
            <a:ext cx="1219200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
        <p:nvSpPr>
          <p:cNvPr id="6" name="Title 5"/>
          <p:cNvSpPr>
            <a:spLocks noGrp="1"/>
          </p:cNvSpPr>
          <p:nvPr>
            <p:ph type="title" hasCustomPrompt="1"/>
          </p:nvPr>
        </p:nvSpPr>
        <p:spPr/>
        <p:txBody>
          <a:bodyPr/>
          <a:lstStyle>
            <a:lvl1pPr>
              <a:defRPr b="1" cap="none" spc="0">
                <a:ln>
                  <a:noFill/>
                </a:ln>
                <a:solidFill>
                  <a:schemeClr val="bg1"/>
                </a:solidFill>
                <a:effectLst/>
              </a:defRPr>
            </a:lvl1pPr>
          </a:lstStyle>
          <a:p>
            <a:r>
              <a:rPr lang="en-US" dirty="0" smtClean="0"/>
              <a:t>Click to edit title</a:t>
            </a:r>
            <a:endParaRPr lang="en-US" dirty="0"/>
          </a:p>
        </p:txBody>
      </p:sp>
      <p:sp>
        <p:nvSpPr>
          <p:cNvPr id="8" name="Text Placeholder 7"/>
          <p:cNvSpPr>
            <a:spLocks noGrp="1"/>
          </p:cNvSpPr>
          <p:nvPr>
            <p:ph type="body" sz="quarter" idx="10"/>
          </p:nvPr>
        </p:nvSpPr>
        <p:spPr>
          <a:xfrm>
            <a:off x="257174" y="1204913"/>
            <a:ext cx="11934825" cy="5653087"/>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b="0" cap="none" spc="0" dirty="0" smtClean="0">
                <a:ln>
                  <a:noFill/>
                </a:ln>
                <a:solidFill>
                  <a:schemeClr val="accent1"/>
                </a:solidFill>
                <a:effectLst/>
              </a:defRPr>
            </a:lvl2pPr>
            <a:lvl3pPr>
              <a:defRPr lang="en-US" b="0" cap="none" spc="0" dirty="0" smtClean="0">
                <a:ln>
                  <a:noFill/>
                </a:ln>
                <a:solidFill>
                  <a:schemeClr val="accent3"/>
                </a:solidFill>
                <a:effectLst/>
              </a:defRPr>
            </a:lvl3pPr>
            <a:lvl4pPr>
              <a:defRPr lang="en-US" b="0" cap="none" spc="0" dirty="0" smtClean="0">
                <a:ln>
                  <a:noFill/>
                </a:ln>
                <a:solidFill>
                  <a:schemeClr val="tx2">
                    <a:lumMod val="75000"/>
                    <a:lumOff val="25000"/>
                  </a:schemeClr>
                </a:solidFill>
                <a:effectLst/>
              </a:defRPr>
            </a:lvl4pPr>
            <a:lvl5pPr>
              <a:defRPr lang="en-US" b="0" cap="none" spc="0" dirty="0">
                <a:ln>
                  <a:noFill/>
                </a:ln>
                <a:effectLst/>
              </a:defRPr>
            </a:lvl5pPr>
          </a:lstStyle>
          <a:p>
            <a:pPr lvl="0"/>
            <a:r>
              <a:rPr lang="en-US" dirty="0" smtClean="0"/>
              <a:t>Click to edit Master text styles</a:t>
            </a:r>
          </a:p>
          <a:p>
            <a:pPr marL="457200" lvl="1" indent="-222250">
              <a:buFont typeface="+mj-lt"/>
              <a:buAutoNum type="arabicPeriod"/>
            </a:pPr>
            <a:r>
              <a:rPr lang="en-US" dirty="0" smtClean="0"/>
              <a:t>Second level</a:t>
            </a:r>
          </a:p>
          <a:p>
            <a:pPr marL="692150" lvl="2" indent="-227013"/>
            <a:r>
              <a:rPr lang="en-US" dirty="0" smtClean="0"/>
              <a:t>Third level</a:t>
            </a:r>
          </a:p>
          <a:p>
            <a:pPr marL="1149350" lvl="3" indent="-227013"/>
            <a:r>
              <a:rPr lang="en-US" dirty="0" smtClean="0"/>
              <a:t>Fourth level</a:t>
            </a:r>
          </a:p>
          <a:p>
            <a:pPr marL="1606550" lvl="4" indent="-227013"/>
            <a:r>
              <a:rPr lang="en-US" dirty="0" smtClean="0"/>
              <a:t>Fifth level</a:t>
            </a:r>
            <a:endParaRPr lang="en-US" dirty="0"/>
          </a:p>
        </p:txBody>
      </p:sp>
    </p:spTree>
    <p:extLst>
      <p:ext uri="{BB962C8B-B14F-4D97-AF65-F5344CB8AC3E}">
        <p14:creationId xmlns:p14="http://schemas.microsoft.com/office/powerpoint/2010/main" val="2964083957"/>
      </p:ext>
    </p:extLst>
  </p:cSld>
  <p:clrMapOvr>
    <a:masterClrMapping/>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Content 01">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lvl1pPr>
              <a:defRPr b="1" cap="none" spc="0">
                <a:ln>
                  <a:noFill/>
                </a:ln>
                <a:solidFill>
                  <a:schemeClr val="accent5"/>
                </a:solidFill>
                <a:effectLst/>
              </a:defRPr>
            </a:lvl1pPr>
          </a:lstStyle>
          <a:p>
            <a:r>
              <a:rPr lang="en-US" dirty="0" smtClean="0"/>
              <a:t>Click to edit title</a:t>
            </a:r>
            <a:endParaRPr lang="en-US" dirty="0"/>
          </a:p>
        </p:txBody>
      </p:sp>
      <p:sp>
        <p:nvSpPr>
          <p:cNvPr id="8" name="Text Placeholder 7"/>
          <p:cNvSpPr>
            <a:spLocks noGrp="1"/>
          </p:cNvSpPr>
          <p:nvPr>
            <p:ph type="body" sz="quarter" idx="10"/>
          </p:nvPr>
        </p:nvSpPr>
        <p:spPr>
          <a:xfrm>
            <a:off x="257174" y="1204913"/>
            <a:ext cx="11934825" cy="5653087"/>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b="0" cap="none" spc="0" dirty="0" smtClean="0">
                <a:ln>
                  <a:noFill/>
                </a:ln>
                <a:solidFill>
                  <a:schemeClr val="accent1"/>
                </a:solidFill>
                <a:effectLst/>
              </a:defRPr>
            </a:lvl2pPr>
            <a:lvl3pPr>
              <a:defRPr lang="en-US" b="0" cap="none" spc="0" dirty="0" smtClean="0">
                <a:ln>
                  <a:noFill/>
                </a:ln>
                <a:solidFill>
                  <a:schemeClr val="accent3"/>
                </a:solidFill>
                <a:effectLst/>
              </a:defRPr>
            </a:lvl3pPr>
            <a:lvl4pPr>
              <a:defRPr lang="en-US" b="0" cap="none" spc="0" dirty="0" smtClean="0">
                <a:ln>
                  <a:noFill/>
                </a:ln>
                <a:solidFill>
                  <a:schemeClr val="tx2">
                    <a:lumMod val="75000"/>
                    <a:lumOff val="25000"/>
                  </a:schemeClr>
                </a:solidFill>
                <a:effectLst/>
              </a:defRPr>
            </a:lvl4pPr>
            <a:lvl5pPr>
              <a:defRPr lang="en-US" b="0" cap="none" spc="0" dirty="0">
                <a:ln>
                  <a:noFill/>
                </a:ln>
                <a:effectLst/>
              </a:defRPr>
            </a:lvl5pPr>
          </a:lstStyle>
          <a:p>
            <a:pPr lvl="0"/>
            <a:r>
              <a:rPr lang="en-US" dirty="0" smtClean="0"/>
              <a:t>Click to edit Master text styles</a:t>
            </a:r>
          </a:p>
          <a:p>
            <a:pPr marL="457200" lvl="1" indent="-222250">
              <a:buFont typeface="+mj-lt"/>
              <a:buAutoNum type="arabicPeriod"/>
            </a:pPr>
            <a:r>
              <a:rPr lang="en-US" dirty="0" smtClean="0"/>
              <a:t>Second level</a:t>
            </a:r>
          </a:p>
          <a:p>
            <a:pPr marL="692150" lvl="2" indent="-227013"/>
            <a:r>
              <a:rPr lang="en-US" dirty="0" smtClean="0"/>
              <a:t>Third level</a:t>
            </a:r>
          </a:p>
          <a:p>
            <a:pPr marL="1149350" lvl="3" indent="-227013"/>
            <a:r>
              <a:rPr lang="en-US" dirty="0" smtClean="0"/>
              <a:t>Fourth level</a:t>
            </a:r>
          </a:p>
          <a:p>
            <a:pPr marL="1606550" lvl="4" indent="-227013"/>
            <a:r>
              <a:rPr lang="en-US" dirty="0" smtClean="0"/>
              <a:t>Fifth level</a:t>
            </a:r>
            <a:endParaRPr lang="en-US" dirty="0"/>
          </a:p>
        </p:txBody>
      </p:sp>
      <p:sp>
        <p:nvSpPr>
          <p:cNvPr id="5" name="Rectangle 4"/>
          <p:cNvSpPr/>
          <p:nvPr userDrawn="1"/>
        </p:nvSpPr>
        <p:spPr>
          <a:xfrm>
            <a:off x="0" y="0"/>
            <a:ext cx="27878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Tree>
    <p:extLst>
      <p:ext uri="{BB962C8B-B14F-4D97-AF65-F5344CB8AC3E}">
        <p14:creationId xmlns:p14="http://schemas.microsoft.com/office/powerpoint/2010/main" val="1689946685"/>
      </p:ext>
    </p:extLst>
  </p:cSld>
  <p:clrMapOvr>
    <a:masterClrMapping/>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Content 02">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vert="horz" lIns="137160" tIns="109728" rIns="137160" bIns="109728" rtlCol="0" anchor="t" anchorCtr="0">
            <a:noAutofit/>
          </a:bodyPr>
          <a:lstStyle>
            <a:lvl1pPr>
              <a:defRPr lang="en-US" cap="none" spc="0" dirty="0">
                <a:ln>
                  <a:noFill/>
                </a:ln>
                <a:solidFill>
                  <a:schemeClr val="accent5"/>
                </a:solidFill>
                <a:effectLst/>
              </a:defRPr>
            </a:lvl1pPr>
          </a:lstStyle>
          <a:p>
            <a:pPr lvl="0"/>
            <a:r>
              <a:rPr lang="en-US" dirty="0" smtClean="0"/>
              <a:t>Click to edit title</a:t>
            </a:r>
            <a:endParaRPr lang="en-US" dirty="0"/>
          </a:p>
        </p:txBody>
      </p:sp>
      <p:sp>
        <p:nvSpPr>
          <p:cNvPr id="10" name="Content Placeholder 3"/>
          <p:cNvSpPr>
            <a:spLocks noGrp="1"/>
          </p:cNvSpPr>
          <p:nvPr>
            <p:ph sz="quarter" idx="14" hasCustomPrompt="1"/>
          </p:nvPr>
        </p:nvSpPr>
        <p:spPr>
          <a:xfrm>
            <a:off x="269239" y="1187620"/>
            <a:ext cx="5826760"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b="0" cap="none" spc="0" dirty="0" smtClean="0">
                <a:ln>
                  <a:noFill/>
                </a:ln>
                <a:solidFill>
                  <a:schemeClr val="accent1"/>
                </a:solidFill>
                <a:effectLst/>
              </a:defRPr>
            </a:lvl2pPr>
            <a:lvl3pPr>
              <a:defRPr lang="en-US" b="0" cap="none" spc="0" dirty="0" smtClean="0">
                <a:ln>
                  <a:noFill/>
                </a:ln>
                <a:solidFill>
                  <a:schemeClr val="accent3"/>
                </a:solidFill>
                <a:effectLst/>
              </a:defRPr>
            </a:lvl3pPr>
            <a:lvl4pPr>
              <a:defRPr lang="en-US" b="0" cap="none" spc="0" dirty="0" smtClean="0">
                <a:ln>
                  <a:noFill/>
                </a:ln>
                <a:solidFill>
                  <a:schemeClr val="tx2">
                    <a:lumMod val="75000"/>
                    <a:lumOff val="25000"/>
                  </a:schemeClr>
                </a:solidFill>
                <a:effectLst/>
              </a:defRPr>
            </a:lvl4pPr>
            <a:lvl5pPr>
              <a:defRPr lang="en-US" b="0" cap="none" spc="0" dirty="0">
                <a:ln>
                  <a:noFill/>
                </a:ln>
                <a:effectLst/>
              </a:defRPr>
            </a:lvl5pPr>
          </a:lstStyle>
          <a:p>
            <a:pPr lvl="0"/>
            <a:r>
              <a:rPr lang="en-US" dirty="0" smtClean="0"/>
              <a:t>Click to edit text</a:t>
            </a:r>
          </a:p>
          <a:p>
            <a:pPr marL="457200" lvl="1" indent="-222250">
              <a:buFont typeface="+mj-lt"/>
              <a:buAutoNum type="arabicPeriod"/>
            </a:pPr>
            <a:r>
              <a:rPr lang="en-US" dirty="0" smtClean="0"/>
              <a:t>Second level</a:t>
            </a:r>
          </a:p>
          <a:p>
            <a:pPr marL="692150" lvl="2" indent="-227013"/>
            <a:r>
              <a:rPr lang="en-US" dirty="0" smtClean="0"/>
              <a:t>Third level</a:t>
            </a:r>
          </a:p>
          <a:p>
            <a:pPr marL="1149350" lvl="3" indent="-227013"/>
            <a:r>
              <a:rPr lang="en-US" dirty="0" smtClean="0"/>
              <a:t>Fourth level</a:t>
            </a:r>
          </a:p>
          <a:p>
            <a:pPr marL="1606550" lvl="4" indent="-227013"/>
            <a:r>
              <a:rPr lang="en-US" dirty="0" smtClean="0"/>
              <a:t>Fifth level</a:t>
            </a:r>
            <a:endParaRPr lang="en-US" dirty="0"/>
          </a:p>
        </p:txBody>
      </p:sp>
      <p:sp>
        <p:nvSpPr>
          <p:cNvPr id="11" name="Content Placeholder 3"/>
          <p:cNvSpPr>
            <a:spLocks noGrp="1"/>
          </p:cNvSpPr>
          <p:nvPr>
            <p:ph sz="quarter" idx="15" hasCustomPrompt="1"/>
          </p:nvPr>
        </p:nvSpPr>
        <p:spPr>
          <a:xfrm>
            <a:off x="6096000" y="1187620"/>
            <a:ext cx="6095999"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b="0" cap="none" spc="0" dirty="0" smtClean="0">
                <a:ln>
                  <a:noFill/>
                </a:ln>
                <a:solidFill>
                  <a:schemeClr val="accent1"/>
                </a:solidFill>
                <a:effectLst/>
              </a:defRPr>
            </a:lvl2pPr>
            <a:lvl3pPr>
              <a:defRPr lang="en-US" b="0" cap="none" spc="0" dirty="0" smtClean="0">
                <a:ln>
                  <a:noFill/>
                </a:ln>
                <a:solidFill>
                  <a:schemeClr val="accent3"/>
                </a:solidFill>
                <a:effectLst/>
              </a:defRPr>
            </a:lvl3pPr>
            <a:lvl4pPr>
              <a:defRPr lang="en-US" b="0" cap="none" spc="0" dirty="0" smtClean="0">
                <a:ln>
                  <a:noFill/>
                </a:ln>
                <a:solidFill>
                  <a:schemeClr val="tx2">
                    <a:lumMod val="75000"/>
                    <a:lumOff val="25000"/>
                  </a:schemeClr>
                </a:solidFill>
                <a:effectLst/>
              </a:defRPr>
            </a:lvl4pPr>
            <a:lvl5pPr>
              <a:defRPr lang="en-US" b="0" cap="none" spc="0" dirty="0">
                <a:ln>
                  <a:noFill/>
                </a:ln>
                <a:effectLst/>
              </a:defRPr>
            </a:lvl5pPr>
          </a:lstStyle>
          <a:p>
            <a:pPr lvl="0"/>
            <a:r>
              <a:rPr lang="en-US" dirty="0" smtClean="0"/>
              <a:t>Click to edit text</a:t>
            </a:r>
          </a:p>
          <a:p>
            <a:pPr marL="457200" lvl="1" indent="-222250">
              <a:buFont typeface="+mj-lt"/>
              <a:buAutoNum type="arabicPeriod"/>
            </a:pPr>
            <a:r>
              <a:rPr lang="en-US" dirty="0" smtClean="0"/>
              <a:t>Second level</a:t>
            </a:r>
          </a:p>
          <a:p>
            <a:pPr marL="692150" lvl="2" indent="-227013"/>
            <a:r>
              <a:rPr lang="en-US" dirty="0" smtClean="0"/>
              <a:t>Third level</a:t>
            </a:r>
          </a:p>
          <a:p>
            <a:pPr marL="1149350" lvl="3" indent="-227013"/>
            <a:r>
              <a:rPr lang="en-US" dirty="0" smtClean="0"/>
              <a:t>Fourth level</a:t>
            </a:r>
          </a:p>
          <a:p>
            <a:pPr marL="1606550" lvl="4" indent="-227013"/>
            <a:r>
              <a:rPr lang="en-US" dirty="0" smtClean="0"/>
              <a:t>Fifth level</a:t>
            </a:r>
            <a:endParaRPr lang="en-US" dirty="0"/>
          </a:p>
        </p:txBody>
      </p:sp>
      <p:sp>
        <p:nvSpPr>
          <p:cNvPr id="5" name="Rectangle 4"/>
          <p:cNvSpPr/>
          <p:nvPr userDrawn="1"/>
        </p:nvSpPr>
        <p:spPr>
          <a:xfrm>
            <a:off x="0" y="0"/>
            <a:ext cx="27878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Tree>
    <p:extLst>
      <p:ext uri="{BB962C8B-B14F-4D97-AF65-F5344CB8AC3E}">
        <p14:creationId xmlns:p14="http://schemas.microsoft.com/office/powerpoint/2010/main" val="3716316137"/>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Content 03">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vert="horz" lIns="137160" tIns="109728" rIns="137160" bIns="109728" rtlCol="0" anchor="t" anchorCtr="0">
            <a:noAutofit/>
          </a:bodyPr>
          <a:lstStyle>
            <a:lvl1pPr>
              <a:defRPr lang="en-US" cap="none" spc="0" dirty="0">
                <a:ln>
                  <a:noFill/>
                </a:ln>
                <a:solidFill>
                  <a:schemeClr val="accent5"/>
                </a:solidFill>
                <a:effectLst/>
              </a:defRPr>
            </a:lvl1pPr>
          </a:lstStyle>
          <a:p>
            <a:pPr lvl="0"/>
            <a:r>
              <a:rPr lang="en-US" dirty="0" smtClean="0"/>
              <a:t>Click to edit title</a:t>
            </a:r>
            <a:endParaRPr lang="en-US" dirty="0"/>
          </a:p>
        </p:txBody>
      </p:sp>
      <p:sp>
        <p:nvSpPr>
          <p:cNvPr id="10" name="Content Placeholder 3"/>
          <p:cNvSpPr>
            <a:spLocks noGrp="1"/>
          </p:cNvSpPr>
          <p:nvPr>
            <p:ph sz="quarter" idx="14" hasCustomPrompt="1"/>
          </p:nvPr>
        </p:nvSpPr>
        <p:spPr>
          <a:xfrm>
            <a:off x="269239" y="1187620"/>
            <a:ext cx="3585699"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b="0" cap="none" spc="0" dirty="0" smtClean="0">
                <a:ln>
                  <a:noFill/>
                </a:ln>
                <a:solidFill>
                  <a:schemeClr val="accent1"/>
                </a:solidFill>
                <a:effectLst/>
              </a:defRPr>
            </a:lvl2pPr>
            <a:lvl3pPr>
              <a:defRPr lang="en-US" b="0" cap="none" spc="0" dirty="0" smtClean="0">
                <a:ln>
                  <a:noFill/>
                </a:ln>
                <a:solidFill>
                  <a:schemeClr val="accent3"/>
                </a:solidFill>
                <a:effectLst/>
              </a:defRPr>
            </a:lvl3pPr>
            <a:lvl4pPr>
              <a:defRPr lang="en-US" b="0" cap="none" spc="0" dirty="0" smtClean="0">
                <a:ln>
                  <a:noFill/>
                </a:ln>
                <a:solidFill>
                  <a:schemeClr val="tx2">
                    <a:lumMod val="75000"/>
                    <a:lumOff val="25000"/>
                  </a:schemeClr>
                </a:solidFill>
                <a:effectLst/>
              </a:defRPr>
            </a:lvl4pPr>
            <a:lvl5pPr>
              <a:defRPr lang="en-US" b="0" cap="none" spc="0" dirty="0">
                <a:ln>
                  <a:noFill/>
                </a:ln>
                <a:effectLst/>
              </a:defRPr>
            </a:lvl5pPr>
          </a:lstStyle>
          <a:p>
            <a:pPr lvl="0"/>
            <a:r>
              <a:rPr lang="en-US" dirty="0" smtClean="0"/>
              <a:t>Click to edit text</a:t>
            </a:r>
          </a:p>
          <a:p>
            <a:pPr marL="457200" lvl="1" indent="-222250">
              <a:buFont typeface="+mj-lt"/>
              <a:buAutoNum type="arabicPeriod"/>
            </a:pPr>
            <a:r>
              <a:rPr lang="en-US" dirty="0" smtClean="0"/>
              <a:t>Second level</a:t>
            </a:r>
          </a:p>
          <a:p>
            <a:pPr marL="692150" lvl="2" indent="-227013"/>
            <a:r>
              <a:rPr lang="en-US" dirty="0" smtClean="0"/>
              <a:t>Third level</a:t>
            </a:r>
          </a:p>
          <a:p>
            <a:pPr marL="1149350" lvl="3" indent="-227013"/>
            <a:r>
              <a:rPr lang="en-US" dirty="0" smtClean="0"/>
              <a:t>Fourth level</a:t>
            </a:r>
          </a:p>
          <a:p>
            <a:pPr marL="1606550" lvl="4" indent="-227013"/>
            <a:r>
              <a:rPr lang="en-US" dirty="0" smtClean="0"/>
              <a:t>Fifth level</a:t>
            </a:r>
            <a:endParaRPr lang="en-US" dirty="0"/>
          </a:p>
        </p:txBody>
      </p:sp>
      <p:sp>
        <p:nvSpPr>
          <p:cNvPr id="11" name="Content Placeholder 3"/>
          <p:cNvSpPr>
            <a:spLocks noGrp="1"/>
          </p:cNvSpPr>
          <p:nvPr>
            <p:ph sz="quarter" idx="15" hasCustomPrompt="1"/>
          </p:nvPr>
        </p:nvSpPr>
        <p:spPr>
          <a:xfrm>
            <a:off x="3854936" y="1187620"/>
            <a:ext cx="8337063"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b="0" cap="none" spc="0" dirty="0" smtClean="0">
                <a:ln>
                  <a:noFill/>
                </a:ln>
                <a:solidFill>
                  <a:schemeClr val="accent1"/>
                </a:solidFill>
                <a:effectLst/>
              </a:defRPr>
            </a:lvl2pPr>
            <a:lvl3pPr>
              <a:defRPr lang="en-US" b="0" cap="none" spc="0" dirty="0" smtClean="0">
                <a:ln>
                  <a:noFill/>
                </a:ln>
                <a:solidFill>
                  <a:schemeClr val="accent3"/>
                </a:solidFill>
                <a:effectLst/>
              </a:defRPr>
            </a:lvl3pPr>
            <a:lvl4pPr>
              <a:defRPr lang="en-US" b="0" cap="none" spc="0" dirty="0" smtClean="0">
                <a:ln>
                  <a:noFill/>
                </a:ln>
                <a:solidFill>
                  <a:schemeClr val="tx2">
                    <a:lumMod val="75000"/>
                    <a:lumOff val="25000"/>
                  </a:schemeClr>
                </a:solidFill>
                <a:effectLst/>
              </a:defRPr>
            </a:lvl4pPr>
            <a:lvl5pPr>
              <a:defRPr lang="en-US" b="0" cap="none" spc="0" dirty="0">
                <a:ln>
                  <a:noFill/>
                </a:ln>
                <a:effectLst/>
              </a:defRPr>
            </a:lvl5pPr>
          </a:lstStyle>
          <a:p>
            <a:pPr lvl="0"/>
            <a:r>
              <a:rPr lang="en-US" dirty="0" smtClean="0"/>
              <a:t>Click to edit text</a:t>
            </a:r>
          </a:p>
          <a:p>
            <a:pPr marL="457200" lvl="1" indent="-222250">
              <a:buFont typeface="+mj-lt"/>
              <a:buAutoNum type="arabicPeriod"/>
            </a:pPr>
            <a:r>
              <a:rPr lang="en-US" dirty="0" smtClean="0"/>
              <a:t>Second level</a:t>
            </a:r>
          </a:p>
          <a:p>
            <a:pPr marL="692150" lvl="2" indent="-227013"/>
            <a:r>
              <a:rPr lang="en-US" dirty="0" smtClean="0"/>
              <a:t>Third level</a:t>
            </a:r>
          </a:p>
          <a:p>
            <a:pPr marL="1149350" lvl="3" indent="-227013"/>
            <a:r>
              <a:rPr lang="en-US" dirty="0" smtClean="0"/>
              <a:t>Fourth level</a:t>
            </a:r>
          </a:p>
          <a:p>
            <a:pPr marL="1606550" lvl="4" indent="-227013"/>
            <a:r>
              <a:rPr lang="en-US" dirty="0" smtClean="0"/>
              <a:t>Fifth level</a:t>
            </a:r>
            <a:endParaRPr lang="en-US" dirty="0"/>
          </a:p>
        </p:txBody>
      </p:sp>
      <p:sp>
        <p:nvSpPr>
          <p:cNvPr id="5" name="Rectangle 4"/>
          <p:cNvSpPr/>
          <p:nvPr userDrawn="1"/>
        </p:nvSpPr>
        <p:spPr>
          <a:xfrm>
            <a:off x="0" y="0"/>
            <a:ext cx="27878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Tree>
    <p:extLst>
      <p:ext uri="{BB962C8B-B14F-4D97-AF65-F5344CB8AC3E}">
        <p14:creationId xmlns:p14="http://schemas.microsoft.com/office/powerpoint/2010/main" val="917313488"/>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Content 04">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vert="horz" lIns="137160" tIns="109728" rIns="137160" bIns="109728" rtlCol="0" anchor="t" anchorCtr="0">
            <a:noAutofit/>
          </a:bodyPr>
          <a:lstStyle>
            <a:lvl1pPr>
              <a:defRPr lang="en-US" cap="none" spc="0" dirty="0">
                <a:ln>
                  <a:noFill/>
                </a:ln>
                <a:solidFill>
                  <a:schemeClr val="accent5"/>
                </a:solidFill>
                <a:effectLst/>
              </a:defRPr>
            </a:lvl1pPr>
          </a:lstStyle>
          <a:p>
            <a:pPr lvl="0"/>
            <a:r>
              <a:rPr lang="en-US" dirty="0" smtClean="0"/>
              <a:t>Click to edit title</a:t>
            </a:r>
            <a:endParaRPr lang="en-US" dirty="0"/>
          </a:p>
        </p:txBody>
      </p:sp>
      <p:sp>
        <p:nvSpPr>
          <p:cNvPr id="10" name="Content Placeholder 3"/>
          <p:cNvSpPr>
            <a:spLocks noGrp="1"/>
          </p:cNvSpPr>
          <p:nvPr>
            <p:ph sz="quarter" idx="14" hasCustomPrompt="1"/>
          </p:nvPr>
        </p:nvSpPr>
        <p:spPr>
          <a:xfrm>
            <a:off x="8342722" y="1187620"/>
            <a:ext cx="3849278"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b="0" cap="none" spc="0" dirty="0" smtClean="0">
                <a:ln>
                  <a:noFill/>
                </a:ln>
                <a:solidFill>
                  <a:schemeClr val="accent1"/>
                </a:solidFill>
                <a:effectLst/>
              </a:defRPr>
            </a:lvl2pPr>
            <a:lvl3pPr>
              <a:defRPr lang="en-US" b="0" cap="none" spc="0" dirty="0" smtClean="0">
                <a:ln>
                  <a:noFill/>
                </a:ln>
                <a:solidFill>
                  <a:schemeClr val="accent3"/>
                </a:solidFill>
                <a:effectLst/>
              </a:defRPr>
            </a:lvl3pPr>
            <a:lvl4pPr>
              <a:defRPr lang="en-US" b="0" cap="none" spc="0" dirty="0" smtClean="0">
                <a:ln>
                  <a:noFill/>
                </a:ln>
                <a:solidFill>
                  <a:schemeClr val="tx2">
                    <a:lumMod val="75000"/>
                    <a:lumOff val="25000"/>
                  </a:schemeClr>
                </a:solidFill>
                <a:effectLst/>
              </a:defRPr>
            </a:lvl4pPr>
            <a:lvl5pPr>
              <a:defRPr lang="en-US" b="0" cap="none" spc="0" dirty="0">
                <a:ln>
                  <a:noFill/>
                </a:ln>
                <a:effectLst/>
              </a:defRPr>
            </a:lvl5pPr>
          </a:lstStyle>
          <a:p>
            <a:pPr lvl="0"/>
            <a:r>
              <a:rPr lang="en-US" dirty="0" smtClean="0"/>
              <a:t>Click to edit text</a:t>
            </a:r>
          </a:p>
          <a:p>
            <a:pPr marL="457200" lvl="1" indent="-222250">
              <a:buFont typeface="+mj-lt"/>
              <a:buAutoNum type="arabicPeriod"/>
            </a:pPr>
            <a:r>
              <a:rPr lang="en-US" dirty="0" smtClean="0"/>
              <a:t>Second level</a:t>
            </a:r>
          </a:p>
          <a:p>
            <a:pPr marL="692150" lvl="2" indent="-227013"/>
            <a:r>
              <a:rPr lang="en-US" dirty="0" smtClean="0"/>
              <a:t>Third level</a:t>
            </a:r>
          </a:p>
          <a:p>
            <a:pPr marL="1149350" lvl="3" indent="-227013"/>
            <a:r>
              <a:rPr lang="en-US" dirty="0" smtClean="0"/>
              <a:t>Fourth level</a:t>
            </a:r>
          </a:p>
          <a:p>
            <a:pPr marL="1606550" lvl="4" indent="-227013"/>
            <a:r>
              <a:rPr lang="en-US" dirty="0" smtClean="0"/>
              <a:t>Fifth level</a:t>
            </a:r>
            <a:endParaRPr lang="en-US" dirty="0"/>
          </a:p>
        </p:txBody>
      </p:sp>
      <p:sp>
        <p:nvSpPr>
          <p:cNvPr id="11" name="Content Placeholder 3"/>
          <p:cNvSpPr>
            <a:spLocks noGrp="1"/>
          </p:cNvSpPr>
          <p:nvPr>
            <p:ph sz="quarter" idx="15" hasCustomPrompt="1"/>
          </p:nvPr>
        </p:nvSpPr>
        <p:spPr>
          <a:xfrm>
            <a:off x="275395" y="1187620"/>
            <a:ext cx="8067824"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b="0" cap="none" spc="0" dirty="0" smtClean="0">
                <a:ln>
                  <a:noFill/>
                </a:ln>
                <a:solidFill>
                  <a:schemeClr val="accent1"/>
                </a:solidFill>
                <a:effectLst/>
              </a:defRPr>
            </a:lvl2pPr>
            <a:lvl3pPr>
              <a:defRPr lang="en-US" b="0" cap="none" spc="0" dirty="0" smtClean="0">
                <a:ln>
                  <a:noFill/>
                </a:ln>
                <a:solidFill>
                  <a:schemeClr val="accent3"/>
                </a:solidFill>
                <a:effectLst/>
              </a:defRPr>
            </a:lvl3pPr>
            <a:lvl4pPr>
              <a:defRPr lang="en-US" b="0" cap="none" spc="0" dirty="0" smtClean="0">
                <a:ln>
                  <a:noFill/>
                </a:ln>
                <a:solidFill>
                  <a:schemeClr val="tx2">
                    <a:lumMod val="75000"/>
                    <a:lumOff val="25000"/>
                  </a:schemeClr>
                </a:solidFill>
                <a:effectLst/>
              </a:defRPr>
            </a:lvl4pPr>
            <a:lvl5pPr>
              <a:defRPr lang="en-US" b="0" cap="none" spc="0" dirty="0">
                <a:ln>
                  <a:noFill/>
                </a:ln>
                <a:effectLst/>
              </a:defRPr>
            </a:lvl5pPr>
          </a:lstStyle>
          <a:p>
            <a:pPr lvl="0"/>
            <a:r>
              <a:rPr lang="en-US" dirty="0" smtClean="0"/>
              <a:t>Click to edit text</a:t>
            </a:r>
          </a:p>
          <a:p>
            <a:pPr marL="457200" lvl="1" indent="-222250">
              <a:buFont typeface="+mj-lt"/>
              <a:buAutoNum type="arabicPeriod"/>
            </a:pPr>
            <a:r>
              <a:rPr lang="en-US" dirty="0" smtClean="0"/>
              <a:t>Second level</a:t>
            </a:r>
          </a:p>
          <a:p>
            <a:pPr marL="692150" lvl="2" indent="-227013"/>
            <a:r>
              <a:rPr lang="en-US" dirty="0" smtClean="0"/>
              <a:t>Third level</a:t>
            </a:r>
          </a:p>
          <a:p>
            <a:pPr marL="1149350" lvl="3" indent="-227013"/>
            <a:r>
              <a:rPr lang="en-US" dirty="0" smtClean="0"/>
              <a:t>Fourth level</a:t>
            </a:r>
          </a:p>
          <a:p>
            <a:pPr marL="1606550" lvl="4" indent="-227013"/>
            <a:r>
              <a:rPr lang="en-US" dirty="0" smtClean="0"/>
              <a:t>Fifth level</a:t>
            </a:r>
            <a:endParaRPr lang="en-US" dirty="0"/>
          </a:p>
        </p:txBody>
      </p:sp>
      <p:sp>
        <p:nvSpPr>
          <p:cNvPr id="5" name="Rectangle 4"/>
          <p:cNvSpPr/>
          <p:nvPr userDrawn="1"/>
        </p:nvSpPr>
        <p:spPr>
          <a:xfrm>
            <a:off x="0" y="0"/>
            <a:ext cx="27878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Tree>
    <p:extLst>
      <p:ext uri="{BB962C8B-B14F-4D97-AF65-F5344CB8AC3E}">
        <p14:creationId xmlns:p14="http://schemas.microsoft.com/office/powerpoint/2010/main" val="2949548643"/>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DEMO Lead-in">
    <p:bg>
      <p:bgPr>
        <a:solidFill>
          <a:schemeClr val="accent2"/>
        </a:solidFill>
        <a:effectLst/>
      </p:bgPr>
    </p:bg>
    <p:spTree>
      <p:nvGrpSpPr>
        <p:cNvPr id="1" name=""/>
        <p:cNvGrpSpPr/>
        <p:nvPr/>
      </p:nvGrpSpPr>
      <p:grpSpPr>
        <a:xfrm>
          <a:off x="0" y="0"/>
          <a:ext cx="0" cy="0"/>
          <a:chOff x="0" y="0"/>
          <a:chExt cx="0" cy="0"/>
        </a:xfrm>
      </p:grpSpPr>
      <p:grpSp>
        <p:nvGrpSpPr>
          <p:cNvPr id="18" name="Group 17"/>
          <p:cNvGrpSpPr/>
          <p:nvPr/>
        </p:nvGrpSpPr>
        <p:grpSpPr>
          <a:xfrm>
            <a:off x="9406400" y="5861707"/>
            <a:ext cx="2343449" cy="513900"/>
            <a:chOff x="3484562" y="4392613"/>
            <a:chExt cx="6862764" cy="1504950"/>
          </a:xfrm>
          <a:solidFill>
            <a:schemeClr val="bg1"/>
          </a:solidFill>
        </p:grpSpPr>
        <p:sp>
          <p:nvSpPr>
            <p:cNvPr id="6" name="Freeform 6"/>
            <p:cNvSpPr>
              <a:spLocks/>
            </p:cNvSpPr>
            <p:nvPr/>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7" name="Freeform 7"/>
            <p:cNvSpPr>
              <a:spLocks/>
            </p:cNvSpPr>
            <p:nvPr/>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8" name="Freeform 8"/>
            <p:cNvSpPr>
              <a:spLocks/>
            </p:cNvSpPr>
            <p:nvPr/>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9" name="Freeform 9"/>
            <p:cNvSpPr>
              <a:spLocks/>
            </p:cNvSpPr>
            <p:nvPr/>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0" name="Freeform 10"/>
            <p:cNvSpPr>
              <a:spLocks/>
            </p:cNvSpPr>
            <p:nvPr/>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1" name="Freeform 11"/>
            <p:cNvSpPr>
              <a:spLocks/>
            </p:cNvSpPr>
            <p:nvPr/>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2" name="Rectangle 12"/>
            <p:cNvSpPr>
              <a:spLocks noChangeArrowheads="1"/>
            </p:cNvSpPr>
            <p:nvPr/>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3" name="Freeform 13"/>
            <p:cNvSpPr>
              <a:spLocks/>
            </p:cNvSpPr>
            <p:nvPr/>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4" name="Freeform 14"/>
            <p:cNvSpPr>
              <a:spLocks noEditPoints="1"/>
            </p:cNvSpPr>
            <p:nvPr/>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5" name="Freeform 15"/>
            <p:cNvSpPr>
              <a:spLocks noEditPoints="1"/>
            </p:cNvSpPr>
            <p:nvPr/>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6" name="Freeform 16"/>
            <p:cNvSpPr>
              <a:spLocks/>
            </p:cNvSpPr>
            <p:nvPr/>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7" name="Freeform 17"/>
            <p:cNvSpPr>
              <a:spLocks/>
            </p:cNvSpPr>
            <p:nvPr/>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grpSp>
      <p:sp>
        <p:nvSpPr>
          <p:cNvPr id="19" name="Content Placeholder 18"/>
          <p:cNvSpPr>
            <a:spLocks noGrp="1"/>
          </p:cNvSpPr>
          <p:nvPr>
            <p:ph sz="quarter" idx="10" hasCustomPrompt="1"/>
          </p:nvPr>
        </p:nvSpPr>
        <p:spPr>
          <a:xfrm>
            <a:off x="10158413" y="6378575"/>
            <a:ext cx="1639887" cy="323850"/>
          </a:xfrm>
        </p:spPr>
        <p:txBody>
          <a:bodyPr/>
          <a:lstStyle>
            <a:lvl1pPr>
              <a:defRPr sz="1600">
                <a:solidFill>
                  <a:schemeClr val="bg2"/>
                </a:solidFill>
                <a:latin typeface="+mn-lt"/>
              </a:defRPr>
            </a:lvl1pPr>
          </a:lstStyle>
          <a:p>
            <a:pPr lvl="0"/>
            <a:r>
              <a:rPr lang="en-US" dirty="0" smtClean="0"/>
              <a:t>0:00</a:t>
            </a:r>
            <a:endParaRPr lang="en-US" dirty="0"/>
          </a:p>
        </p:txBody>
      </p:sp>
      <p:sp>
        <p:nvSpPr>
          <p:cNvPr id="46" name="TextBox 45"/>
          <p:cNvSpPr txBox="1"/>
          <p:nvPr/>
        </p:nvSpPr>
        <p:spPr>
          <a:xfrm>
            <a:off x="689547" y="3567659"/>
            <a:ext cx="2832186" cy="1218795"/>
          </a:xfrm>
          <a:prstGeom prst="rect">
            <a:avLst/>
          </a:prstGeom>
          <a:noFill/>
        </p:spPr>
        <p:txBody>
          <a:bodyPr wrap="none" lIns="137160" tIns="109728" rIns="137160" bIns="109728" rtlCol="0">
            <a:spAutoFit/>
          </a:bodyPr>
          <a:lstStyle/>
          <a:p>
            <a:pPr>
              <a:lnSpc>
                <a:spcPct val="90000"/>
              </a:lnSpc>
              <a:spcBef>
                <a:spcPts val="600"/>
              </a:spcBef>
            </a:pPr>
            <a:r>
              <a:rPr lang="en-US" sz="7200" dirty="0" smtClean="0">
                <a:solidFill>
                  <a:schemeClr val="bg1"/>
                </a:solidFill>
              </a:rPr>
              <a:t>DEMO</a:t>
            </a:r>
          </a:p>
        </p:txBody>
      </p:sp>
      <p:sp>
        <p:nvSpPr>
          <p:cNvPr id="20" name="Title 1"/>
          <p:cNvSpPr>
            <a:spLocks noGrp="1"/>
          </p:cNvSpPr>
          <p:nvPr>
            <p:ph type="ctrTitle" hasCustomPrompt="1"/>
          </p:nvPr>
        </p:nvSpPr>
        <p:spPr>
          <a:xfrm>
            <a:off x="720342" y="736517"/>
            <a:ext cx="10751313" cy="2695311"/>
          </a:xfrm>
        </p:spPr>
        <p:txBody>
          <a:bodyPr anchor="b" anchorCtr="0">
            <a:noAutofit/>
          </a:bodyPr>
          <a:lstStyle>
            <a:lvl1pPr algn="l">
              <a:defRPr sz="7200">
                <a:solidFill>
                  <a:schemeClr val="bg1"/>
                </a:solidFill>
              </a:defRPr>
            </a:lvl1pPr>
          </a:lstStyle>
          <a:p>
            <a:r>
              <a:rPr lang="en-US" dirty="0" smtClean="0"/>
              <a:t>Click to edit title</a:t>
            </a:r>
            <a:endParaRPr lang="en-US" dirty="0"/>
          </a:p>
        </p:txBody>
      </p:sp>
      <p:sp>
        <p:nvSpPr>
          <p:cNvPr id="21" name="Title 1"/>
          <p:cNvSpPr>
            <a:spLocks noGrp="1"/>
          </p:cNvSpPr>
          <p:nvPr>
            <p:ph type="ctrTitle" hasCustomPrompt="1"/>
          </p:nvPr>
        </p:nvSpPr>
        <p:spPr>
          <a:xfrm>
            <a:off x="720342" y="736517"/>
            <a:ext cx="10751313" cy="2695311"/>
          </a:xfrm>
        </p:spPr>
        <p:txBody>
          <a:bodyPr anchor="b" anchorCtr="0">
            <a:noAutofit/>
          </a:bodyPr>
          <a:lstStyle>
            <a:lvl1pPr algn="l">
              <a:defRPr sz="7200">
                <a:solidFill>
                  <a:schemeClr val="bg1"/>
                </a:solidFill>
              </a:defRPr>
            </a:lvl1pPr>
          </a:lstStyle>
          <a:p>
            <a:r>
              <a:rPr lang="en-US" dirty="0" smtClean="0"/>
              <a:t>Click to edit title</a:t>
            </a:r>
            <a:endParaRPr lang="en-US" dirty="0"/>
          </a:p>
        </p:txBody>
      </p:sp>
      <p:grpSp>
        <p:nvGrpSpPr>
          <p:cNvPr id="22" name="Group 21"/>
          <p:cNvGrpSpPr/>
          <p:nvPr userDrawn="1"/>
        </p:nvGrpSpPr>
        <p:grpSpPr>
          <a:xfrm>
            <a:off x="9406400" y="5861707"/>
            <a:ext cx="2343449" cy="513900"/>
            <a:chOff x="3484562" y="4392613"/>
            <a:chExt cx="6862764" cy="1504950"/>
          </a:xfrm>
          <a:solidFill>
            <a:schemeClr val="bg1"/>
          </a:solidFill>
        </p:grpSpPr>
        <p:sp>
          <p:nvSpPr>
            <p:cNvPr id="23" name="Freeform 6"/>
            <p:cNvSpPr>
              <a:spLocks/>
            </p:cNvSpPr>
            <p:nvPr userDrawn="1"/>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24" name="Freeform 7"/>
            <p:cNvSpPr>
              <a:spLocks/>
            </p:cNvSpPr>
            <p:nvPr userDrawn="1"/>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25" name="Freeform 8"/>
            <p:cNvSpPr>
              <a:spLocks/>
            </p:cNvSpPr>
            <p:nvPr userDrawn="1"/>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26" name="Freeform 9"/>
            <p:cNvSpPr>
              <a:spLocks/>
            </p:cNvSpPr>
            <p:nvPr userDrawn="1"/>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27" name="Freeform 10"/>
            <p:cNvSpPr>
              <a:spLocks/>
            </p:cNvSpPr>
            <p:nvPr userDrawn="1"/>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28" name="Freeform 11"/>
            <p:cNvSpPr>
              <a:spLocks/>
            </p:cNvSpPr>
            <p:nvPr userDrawn="1"/>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29" name="Rectangle 12"/>
            <p:cNvSpPr>
              <a:spLocks noChangeArrowheads="1"/>
            </p:cNvSpPr>
            <p:nvPr userDrawn="1"/>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30" name="Freeform 13"/>
            <p:cNvSpPr>
              <a:spLocks/>
            </p:cNvSpPr>
            <p:nvPr userDrawn="1"/>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31" name="Freeform 14"/>
            <p:cNvSpPr>
              <a:spLocks noEditPoints="1"/>
            </p:cNvSpPr>
            <p:nvPr userDrawn="1"/>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32" name="Freeform 15"/>
            <p:cNvSpPr>
              <a:spLocks noEditPoints="1"/>
            </p:cNvSpPr>
            <p:nvPr userDrawn="1"/>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33" name="Freeform 16"/>
            <p:cNvSpPr>
              <a:spLocks/>
            </p:cNvSpPr>
            <p:nvPr userDrawn="1"/>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34" name="Freeform 17"/>
            <p:cNvSpPr>
              <a:spLocks/>
            </p:cNvSpPr>
            <p:nvPr userDrawn="1"/>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grpSp>
      <p:sp>
        <p:nvSpPr>
          <p:cNvPr id="35" name="TextBox 34"/>
          <p:cNvSpPr txBox="1"/>
          <p:nvPr userDrawn="1"/>
        </p:nvSpPr>
        <p:spPr>
          <a:xfrm>
            <a:off x="689547" y="3567659"/>
            <a:ext cx="2832186" cy="1218795"/>
          </a:xfrm>
          <a:prstGeom prst="rect">
            <a:avLst/>
          </a:prstGeom>
          <a:noFill/>
        </p:spPr>
        <p:txBody>
          <a:bodyPr wrap="none" lIns="137160" tIns="109728" rIns="137160" bIns="109728" rtlCol="0">
            <a:spAutoFit/>
          </a:bodyPr>
          <a:lstStyle/>
          <a:p>
            <a:pPr>
              <a:lnSpc>
                <a:spcPct val="90000"/>
              </a:lnSpc>
              <a:spcBef>
                <a:spcPts val="600"/>
              </a:spcBef>
            </a:pPr>
            <a:r>
              <a:rPr lang="en-US" sz="7200" dirty="0" smtClean="0">
                <a:solidFill>
                  <a:schemeClr val="bg1"/>
                </a:solidFill>
              </a:rPr>
              <a:t>DEMO</a:t>
            </a:r>
          </a:p>
        </p:txBody>
      </p:sp>
    </p:spTree>
    <p:extLst>
      <p:ext uri="{BB962C8B-B14F-4D97-AF65-F5344CB8AC3E}">
        <p14:creationId xmlns:p14="http://schemas.microsoft.com/office/powerpoint/2010/main" val="296117511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vert="horz" lIns="137160" tIns="109728" rIns="137160" bIns="109728" rtlCol="0" anchor="t" anchorCtr="0">
            <a:noAutofit/>
          </a:bodyPr>
          <a:lstStyle>
            <a:lvl1pPr>
              <a:defRPr lang="en-US" cap="none" spc="0" dirty="0">
                <a:ln>
                  <a:noFill/>
                </a:ln>
                <a:solidFill>
                  <a:schemeClr val="accent5"/>
                </a:solidFill>
                <a:effectLst/>
              </a:defRPr>
            </a:lvl1pPr>
          </a:lstStyle>
          <a:p>
            <a:pPr lvl="0"/>
            <a:r>
              <a:rPr lang="en-US" dirty="0" smtClean="0"/>
              <a:t>Click to edit title</a:t>
            </a:r>
            <a:endParaRPr lang="en-US" dirty="0"/>
          </a:p>
        </p:txBody>
      </p:sp>
      <p:sp>
        <p:nvSpPr>
          <p:cNvPr id="3" name="Rectangle 2"/>
          <p:cNvSpPr/>
          <p:nvPr userDrawn="1"/>
        </p:nvSpPr>
        <p:spPr>
          <a:xfrm>
            <a:off x="0" y="0"/>
            <a:ext cx="27878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Tree>
    <p:extLst>
      <p:ext uri="{BB962C8B-B14F-4D97-AF65-F5344CB8AC3E}">
        <p14:creationId xmlns:p14="http://schemas.microsoft.com/office/powerpoint/2010/main" val="4195860481"/>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0695180"/>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1_Call Out">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39" y="2948901"/>
            <a:ext cx="11637012" cy="960199"/>
          </a:xfrm>
        </p:spPr>
        <p:txBody>
          <a:bodyPr anchor="ctr" anchorCtr="0">
            <a:spAutoFit/>
          </a:bodyPr>
          <a:lstStyle>
            <a:lvl1pPr algn="l">
              <a:defRPr sz="5333">
                <a:solidFill>
                  <a:schemeClr val="bg1"/>
                </a:solidFill>
              </a:defRPr>
            </a:lvl1pPr>
          </a:lstStyle>
          <a:p>
            <a:r>
              <a:rPr lang="en-US" dirty="0" smtClean="0"/>
              <a:t>Click to edit title</a:t>
            </a:r>
            <a:endParaRPr lang="en-US" dirty="0"/>
          </a:p>
        </p:txBody>
      </p:sp>
    </p:spTree>
    <p:extLst>
      <p:ext uri="{BB962C8B-B14F-4D97-AF65-F5344CB8AC3E}">
        <p14:creationId xmlns:p14="http://schemas.microsoft.com/office/powerpoint/2010/main" val="283747489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1_Photo Light">
    <p:bg>
      <p:bgRef idx="1001">
        <a:schemeClr val="bg1"/>
      </p:bgRef>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6858000"/>
          </a:xfrm>
        </p:spPr>
        <p:txBody>
          <a:bodyPr/>
          <a:lstStyle>
            <a:lvl1pPr>
              <a:defRPr>
                <a:solidFill>
                  <a:schemeClr val="tx1"/>
                </a:solidFill>
              </a:defRPr>
            </a:lvl1pPr>
          </a:lstStyle>
          <a:p>
            <a:endParaRPr lang="en-US" dirty="0"/>
          </a:p>
        </p:txBody>
      </p:sp>
      <p:sp>
        <p:nvSpPr>
          <p:cNvPr id="2" name="Title 1"/>
          <p:cNvSpPr>
            <a:spLocks noGrp="1"/>
          </p:cNvSpPr>
          <p:nvPr>
            <p:ph type="ctrTitle" hasCustomPrompt="1"/>
          </p:nvPr>
        </p:nvSpPr>
        <p:spPr>
          <a:xfrm>
            <a:off x="269239" y="2579601"/>
            <a:ext cx="5378548" cy="1698798"/>
          </a:xfrm>
        </p:spPr>
        <p:txBody>
          <a:bodyPr wrap="square" anchor="ctr" anchorCtr="0">
            <a:spAutoFit/>
          </a:bodyPr>
          <a:lstStyle>
            <a:lvl1pPr algn="l">
              <a:defRPr sz="5333">
                <a:solidFill>
                  <a:schemeClr val="tx1"/>
                </a:solidFill>
              </a:defRPr>
            </a:lvl1pPr>
          </a:lstStyle>
          <a:p>
            <a:r>
              <a:rPr lang="en-US" dirty="0" smtClean="0"/>
              <a:t>Click to edit title</a:t>
            </a:r>
            <a:endParaRPr lang="en-US" dirty="0"/>
          </a:p>
        </p:txBody>
      </p:sp>
    </p:spTree>
    <p:extLst>
      <p:ext uri="{BB962C8B-B14F-4D97-AF65-F5344CB8AC3E}">
        <p14:creationId xmlns:p14="http://schemas.microsoft.com/office/powerpoint/2010/main" val="166090158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1_Photo Dark">
    <p:bg>
      <p:bgRef idx="1001">
        <a:schemeClr val="bg1"/>
      </p:bgRef>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6858000"/>
          </a:xfrm>
        </p:spPr>
        <p:txBody>
          <a:bodyPr/>
          <a:lstStyle>
            <a:lvl1pPr>
              <a:defRPr>
                <a:solidFill>
                  <a:schemeClr val="tx1"/>
                </a:solidFill>
              </a:defRPr>
            </a:lvl1pPr>
          </a:lstStyle>
          <a:p>
            <a:endParaRPr lang="en-US" dirty="0"/>
          </a:p>
        </p:txBody>
      </p:sp>
      <p:sp>
        <p:nvSpPr>
          <p:cNvPr id="2" name="Title 1"/>
          <p:cNvSpPr>
            <a:spLocks noGrp="1"/>
          </p:cNvSpPr>
          <p:nvPr>
            <p:ph type="ctrTitle" hasCustomPrompt="1"/>
          </p:nvPr>
        </p:nvSpPr>
        <p:spPr>
          <a:xfrm>
            <a:off x="269239" y="2579601"/>
            <a:ext cx="5378548" cy="1698798"/>
          </a:xfrm>
        </p:spPr>
        <p:txBody>
          <a:bodyPr wrap="square" anchor="ctr" anchorCtr="0">
            <a:spAutoFit/>
          </a:bodyPr>
          <a:lstStyle>
            <a:lvl1pPr algn="l">
              <a:defRPr sz="5333">
                <a:solidFill>
                  <a:schemeClr val="tx1"/>
                </a:solidFill>
              </a:defRPr>
            </a:lvl1pPr>
          </a:lstStyle>
          <a:p>
            <a:r>
              <a:rPr lang="en-US" dirty="0" smtClean="0"/>
              <a:t>Click to edit title</a:t>
            </a:r>
            <a:endParaRPr lang="en-US" dirty="0"/>
          </a:p>
        </p:txBody>
      </p:sp>
    </p:spTree>
    <p:extLst>
      <p:ext uri="{BB962C8B-B14F-4D97-AF65-F5344CB8AC3E}">
        <p14:creationId xmlns:p14="http://schemas.microsoft.com/office/powerpoint/2010/main" val="116092571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1_Photo Color">
    <p:bg>
      <p:bgRef idx="1001">
        <a:schemeClr val="bg1"/>
      </p:bgRef>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6858000"/>
          </a:xfrm>
        </p:spPr>
        <p:txBody>
          <a:bodyPr/>
          <a:lstStyle>
            <a:lvl1pPr>
              <a:defRPr>
                <a:solidFill>
                  <a:schemeClr val="tx1"/>
                </a:solidFill>
              </a:defRPr>
            </a:lvl1pPr>
          </a:lstStyle>
          <a:p>
            <a:endParaRPr lang="en-US" dirty="0"/>
          </a:p>
        </p:txBody>
      </p:sp>
      <p:sp>
        <p:nvSpPr>
          <p:cNvPr id="2" name="Title 1"/>
          <p:cNvSpPr>
            <a:spLocks noGrp="1"/>
          </p:cNvSpPr>
          <p:nvPr>
            <p:ph type="ctrTitle" hasCustomPrompt="1"/>
          </p:nvPr>
        </p:nvSpPr>
        <p:spPr>
          <a:xfrm>
            <a:off x="269239" y="2579601"/>
            <a:ext cx="5378549" cy="1698798"/>
          </a:xfrm>
        </p:spPr>
        <p:txBody>
          <a:bodyPr wrap="square" anchor="ctr" anchorCtr="0">
            <a:spAutoFit/>
          </a:bodyPr>
          <a:lstStyle>
            <a:lvl1pPr algn="l">
              <a:defRPr sz="5333">
                <a:solidFill>
                  <a:schemeClr val="accent1"/>
                </a:solidFill>
              </a:defRPr>
            </a:lvl1pPr>
          </a:lstStyle>
          <a:p>
            <a:r>
              <a:rPr lang="en-US" dirty="0" smtClean="0"/>
              <a:t>Click to edit title</a:t>
            </a:r>
            <a:endParaRPr lang="en-US" dirty="0"/>
          </a:p>
        </p:txBody>
      </p:sp>
    </p:spTree>
    <p:extLst>
      <p:ext uri="{BB962C8B-B14F-4D97-AF65-F5344CB8AC3E}">
        <p14:creationId xmlns:p14="http://schemas.microsoft.com/office/powerpoint/2010/main" val="142066887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1_Closing">
    <p:bg>
      <p:bgPr>
        <a:solidFill>
          <a:schemeClr val="accent1"/>
        </a:solidFill>
        <a:effectLst/>
      </p:bgPr>
    </p:bg>
    <p:spTree>
      <p:nvGrpSpPr>
        <p:cNvPr id="1" name=""/>
        <p:cNvGrpSpPr/>
        <p:nvPr/>
      </p:nvGrpSpPr>
      <p:grpSpPr>
        <a:xfrm>
          <a:off x="0" y="0"/>
          <a:ext cx="0" cy="0"/>
          <a:chOff x="0" y="0"/>
          <a:chExt cx="0" cy="0"/>
        </a:xfrm>
      </p:grpSpPr>
      <p:grpSp>
        <p:nvGrpSpPr>
          <p:cNvPr id="44" name="Group 43"/>
          <p:cNvGrpSpPr/>
          <p:nvPr userDrawn="1"/>
        </p:nvGrpSpPr>
        <p:grpSpPr>
          <a:xfrm>
            <a:off x="459229" y="3141133"/>
            <a:ext cx="3338715" cy="711200"/>
            <a:chOff x="416178" y="1279456"/>
            <a:chExt cx="2021678" cy="430650"/>
          </a:xfrm>
        </p:grpSpPr>
        <p:sp>
          <p:nvSpPr>
            <p:cNvPr id="45" name="Freeform 6"/>
            <p:cNvSpPr>
              <a:spLocks/>
            </p:cNvSpPr>
            <p:nvPr/>
          </p:nvSpPr>
          <p:spPr bwMode="auto">
            <a:xfrm>
              <a:off x="977113" y="1365458"/>
              <a:ext cx="279826" cy="258647"/>
            </a:xfrm>
            <a:custGeom>
              <a:avLst/>
              <a:gdLst>
                <a:gd name="T0" fmla="*/ 0 w 873"/>
                <a:gd name="T1" fmla="*/ 0 h 805"/>
                <a:gd name="T2" fmla="*/ 201 w 873"/>
                <a:gd name="T3" fmla="*/ 0 h 805"/>
                <a:gd name="T4" fmla="*/ 438 w 873"/>
                <a:gd name="T5" fmla="*/ 597 h 805"/>
                <a:gd name="T6" fmla="*/ 682 w 873"/>
                <a:gd name="T7" fmla="*/ 0 h 805"/>
                <a:gd name="T8" fmla="*/ 873 w 873"/>
                <a:gd name="T9" fmla="*/ 0 h 805"/>
                <a:gd name="T10" fmla="*/ 873 w 873"/>
                <a:gd name="T11" fmla="*/ 805 h 805"/>
                <a:gd name="T12" fmla="*/ 736 w 873"/>
                <a:gd name="T13" fmla="*/ 805 h 805"/>
                <a:gd name="T14" fmla="*/ 736 w 873"/>
                <a:gd name="T15" fmla="*/ 185 h 805"/>
                <a:gd name="T16" fmla="*/ 730 w 873"/>
                <a:gd name="T17" fmla="*/ 185 h 805"/>
                <a:gd name="T18" fmla="*/ 484 w 873"/>
                <a:gd name="T19" fmla="*/ 805 h 805"/>
                <a:gd name="T20" fmla="*/ 386 w 873"/>
                <a:gd name="T21" fmla="*/ 805 h 805"/>
                <a:gd name="T22" fmla="*/ 136 w 873"/>
                <a:gd name="T23" fmla="*/ 185 h 805"/>
                <a:gd name="T24" fmla="*/ 132 w 873"/>
                <a:gd name="T25" fmla="*/ 185 h 805"/>
                <a:gd name="T26" fmla="*/ 132 w 873"/>
                <a:gd name="T27" fmla="*/ 805 h 805"/>
                <a:gd name="T28" fmla="*/ 0 w 873"/>
                <a:gd name="T29" fmla="*/ 805 h 805"/>
                <a:gd name="T30" fmla="*/ 0 w 873"/>
                <a:gd name="T31" fmla="*/ 0 h 8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73" h="805">
                  <a:moveTo>
                    <a:pt x="0" y="0"/>
                  </a:moveTo>
                  <a:lnTo>
                    <a:pt x="201" y="0"/>
                  </a:lnTo>
                  <a:lnTo>
                    <a:pt x="438" y="597"/>
                  </a:lnTo>
                  <a:lnTo>
                    <a:pt x="682" y="0"/>
                  </a:lnTo>
                  <a:lnTo>
                    <a:pt x="873" y="0"/>
                  </a:lnTo>
                  <a:lnTo>
                    <a:pt x="873" y="805"/>
                  </a:lnTo>
                  <a:lnTo>
                    <a:pt x="736" y="805"/>
                  </a:lnTo>
                  <a:lnTo>
                    <a:pt x="736" y="185"/>
                  </a:lnTo>
                  <a:lnTo>
                    <a:pt x="730" y="185"/>
                  </a:lnTo>
                  <a:lnTo>
                    <a:pt x="484" y="805"/>
                  </a:lnTo>
                  <a:lnTo>
                    <a:pt x="386" y="805"/>
                  </a:lnTo>
                  <a:lnTo>
                    <a:pt x="136" y="185"/>
                  </a:lnTo>
                  <a:lnTo>
                    <a:pt x="132" y="185"/>
                  </a:lnTo>
                  <a:lnTo>
                    <a:pt x="132" y="805"/>
                  </a:lnTo>
                  <a:lnTo>
                    <a:pt x="0" y="805"/>
                  </a:lnTo>
                  <a:lnTo>
                    <a:pt x="0"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46" name="Freeform 7"/>
            <p:cNvSpPr>
              <a:spLocks noEditPoints="1"/>
            </p:cNvSpPr>
            <p:nvPr/>
          </p:nvSpPr>
          <p:spPr bwMode="auto">
            <a:xfrm>
              <a:off x="1294806" y="1359681"/>
              <a:ext cx="52628" cy="264423"/>
            </a:xfrm>
            <a:custGeom>
              <a:avLst/>
              <a:gdLst>
                <a:gd name="T0" fmla="*/ 13 w 164"/>
                <a:gd name="T1" fmla="*/ 246 h 824"/>
                <a:gd name="T2" fmla="*/ 149 w 164"/>
                <a:gd name="T3" fmla="*/ 246 h 824"/>
                <a:gd name="T4" fmla="*/ 149 w 164"/>
                <a:gd name="T5" fmla="*/ 824 h 824"/>
                <a:gd name="T6" fmla="*/ 13 w 164"/>
                <a:gd name="T7" fmla="*/ 824 h 824"/>
                <a:gd name="T8" fmla="*/ 13 w 164"/>
                <a:gd name="T9" fmla="*/ 246 h 824"/>
                <a:gd name="T10" fmla="*/ 82 w 164"/>
                <a:gd name="T11" fmla="*/ 0 h 824"/>
                <a:gd name="T12" fmla="*/ 105 w 164"/>
                <a:gd name="T13" fmla="*/ 4 h 824"/>
                <a:gd name="T14" fmla="*/ 124 w 164"/>
                <a:gd name="T15" fmla="*/ 12 h 824"/>
                <a:gd name="T16" fmla="*/ 141 w 164"/>
                <a:gd name="T17" fmla="*/ 25 h 824"/>
                <a:gd name="T18" fmla="*/ 154 w 164"/>
                <a:gd name="T19" fmla="*/ 40 h 824"/>
                <a:gd name="T20" fmla="*/ 162 w 164"/>
                <a:gd name="T21" fmla="*/ 59 h 824"/>
                <a:gd name="T22" fmla="*/ 164 w 164"/>
                <a:gd name="T23" fmla="*/ 80 h 824"/>
                <a:gd name="T24" fmla="*/ 162 w 164"/>
                <a:gd name="T25" fmla="*/ 101 h 824"/>
                <a:gd name="T26" fmla="*/ 154 w 164"/>
                <a:gd name="T27" fmla="*/ 120 h 824"/>
                <a:gd name="T28" fmla="*/ 141 w 164"/>
                <a:gd name="T29" fmla="*/ 136 h 824"/>
                <a:gd name="T30" fmla="*/ 124 w 164"/>
                <a:gd name="T31" fmla="*/ 147 h 824"/>
                <a:gd name="T32" fmla="*/ 103 w 164"/>
                <a:gd name="T33" fmla="*/ 155 h 824"/>
                <a:gd name="T34" fmla="*/ 82 w 164"/>
                <a:gd name="T35" fmla="*/ 158 h 824"/>
                <a:gd name="T36" fmla="*/ 61 w 164"/>
                <a:gd name="T37" fmla="*/ 155 h 824"/>
                <a:gd name="T38" fmla="*/ 42 w 164"/>
                <a:gd name="T39" fmla="*/ 147 h 824"/>
                <a:gd name="T40" fmla="*/ 24 w 164"/>
                <a:gd name="T41" fmla="*/ 136 h 824"/>
                <a:gd name="T42" fmla="*/ 11 w 164"/>
                <a:gd name="T43" fmla="*/ 120 h 824"/>
                <a:gd name="T44" fmla="*/ 1 w 164"/>
                <a:gd name="T45" fmla="*/ 101 h 824"/>
                <a:gd name="T46" fmla="*/ 0 w 164"/>
                <a:gd name="T47" fmla="*/ 80 h 824"/>
                <a:gd name="T48" fmla="*/ 1 w 164"/>
                <a:gd name="T49" fmla="*/ 59 h 824"/>
                <a:gd name="T50" fmla="*/ 11 w 164"/>
                <a:gd name="T51" fmla="*/ 40 h 824"/>
                <a:gd name="T52" fmla="*/ 24 w 164"/>
                <a:gd name="T53" fmla="*/ 23 h 824"/>
                <a:gd name="T54" fmla="*/ 42 w 164"/>
                <a:gd name="T55" fmla="*/ 12 h 824"/>
                <a:gd name="T56" fmla="*/ 61 w 164"/>
                <a:gd name="T57" fmla="*/ 4 h 824"/>
                <a:gd name="T58" fmla="*/ 82 w 164"/>
                <a:gd name="T59" fmla="*/ 0 h 8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64" h="824">
                  <a:moveTo>
                    <a:pt x="13" y="246"/>
                  </a:moveTo>
                  <a:lnTo>
                    <a:pt x="149" y="246"/>
                  </a:lnTo>
                  <a:lnTo>
                    <a:pt x="149" y="824"/>
                  </a:lnTo>
                  <a:lnTo>
                    <a:pt x="13" y="824"/>
                  </a:lnTo>
                  <a:lnTo>
                    <a:pt x="13" y="246"/>
                  </a:lnTo>
                  <a:close/>
                  <a:moveTo>
                    <a:pt x="82" y="0"/>
                  </a:moveTo>
                  <a:lnTo>
                    <a:pt x="105" y="4"/>
                  </a:lnTo>
                  <a:lnTo>
                    <a:pt x="124" y="12"/>
                  </a:lnTo>
                  <a:lnTo>
                    <a:pt x="141" y="25"/>
                  </a:lnTo>
                  <a:lnTo>
                    <a:pt x="154" y="40"/>
                  </a:lnTo>
                  <a:lnTo>
                    <a:pt x="162" y="59"/>
                  </a:lnTo>
                  <a:lnTo>
                    <a:pt x="164" y="80"/>
                  </a:lnTo>
                  <a:lnTo>
                    <a:pt x="162" y="101"/>
                  </a:lnTo>
                  <a:lnTo>
                    <a:pt x="154" y="120"/>
                  </a:lnTo>
                  <a:lnTo>
                    <a:pt x="141" y="136"/>
                  </a:lnTo>
                  <a:lnTo>
                    <a:pt x="124" y="147"/>
                  </a:lnTo>
                  <a:lnTo>
                    <a:pt x="103" y="155"/>
                  </a:lnTo>
                  <a:lnTo>
                    <a:pt x="82" y="158"/>
                  </a:lnTo>
                  <a:lnTo>
                    <a:pt x="61" y="155"/>
                  </a:lnTo>
                  <a:lnTo>
                    <a:pt x="42" y="147"/>
                  </a:lnTo>
                  <a:lnTo>
                    <a:pt x="24" y="136"/>
                  </a:lnTo>
                  <a:lnTo>
                    <a:pt x="11" y="120"/>
                  </a:lnTo>
                  <a:lnTo>
                    <a:pt x="1" y="101"/>
                  </a:lnTo>
                  <a:lnTo>
                    <a:pt x="0" y="80"/>
                  </a:lnTo>
                  <a:lnTo>
                    <a:pt x="1" y="59"/>
                  </a:lnTo>
                  <a:lnTo>
                    <a:pt x="11" y="40"/>
                  </a:lnTo>
                  <a:lnTo>
                    <a:pt x="24" y="23"/>
                  </a:lnTo>
                  <a:lnTo>
                    <a:pt x="42" y="12"/>
                  </a:lnTo>
                  <a:lnTo>
                    <a:pt x="61" y="4"/>
                  </a:lnTo>
                  <a:lnTo>
                    <a:pt x="82"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47" name="Freeform 8"/>
            <p:cNvSpPr>
              <a:spLocks/>
            </p:cNvSpPr>
            <p:nvPr/>
          </p:nvSpPr>
          <p:spPr bwMode="auto">
            <a:xfrm>
              <a:off x="1373106" y="1434131"/>
              <a:ext cx="145047" cy="193825"/>
            </a:xfrm>
            <a:custGeom>
              <a:avLst/>
              <a:gdLst>
                <a:gd name="T0" fmla="*/ 311 w 453"/>
                <a:gd name="T1" fmla="*/ 0 h 604"/>
                <a:gd name="T2" fmla="*/ 350 w 453"/>
                <a:gd name="T3" fmla="*/ 2 h 604"/>
                <a:gd name="T4" fmla="*/ 388 w 453"/>
                <a:gd name="T5" fmla="*/ 7 h 604"/>
                <a:gd name="T6" fmla="*/ 422 w 453"/>
                <a:gd name="T7" fmla="*/ 17 h 604"/>
                <a:gd name="T8" fmla="*/ 451 w 453"/>
                <a:gd name="T9" fmla="*/ 28 h 604"/>
                <a:gd name="T10" fmla="*/ 453 w 453"/>
                <a:gd name="T11" fmla="*/ 30 h 604"/>
                <a:gd name="T12" fmla="*/ 453 w 453"/>
                <a:gd name="T13" fmla="*/ 162 h 604"/>
                <a:gd name="T14" fmla="*/ 447 w 453"/>
                <a:gd name="T15" fmla="*/ 156 h 604"/>
                <a:gd name="T16" fmla="*/ 405 w 453"/>
                <a:gd name="T17" fmla="*/ 131 h 604"/>
                <a:gd name="T18" fmla="*/ 361 w 453"/>
                <a:gd name="T19" fmla="*/ 116 h 604"/>
                <a:gd name="T20" fmla="*/ 317 w 453"/>
                <a:gd name="T21" fmla="*/ 112 h 604"/>
                <a:gd name="T22" fmla="*/ 279 w 453"/>
                <a:gd name="T23" fmla="*/ 116 h 604"/>
                <a:gd name="T24" fmla="*/ 246 w 453"/>
                <a:gd name="T25" fmla="*/ 126 h 604"/>
                <a:gd name="T26" fmla="*/ 216 w 453"/>
                <a:gd name="T27" fmla="*/ 141 h 604"/>
                <a:gd name="T28" fmla="*/ 189 w 453"/>
                <a:gd name="T29" fmla="*/ 164 h 604"/>
                <a:gd name="T30" fmla="*/ 168 w 453"/>
                <a:gd name="T31" fmla="*/ 192 h 604"/>
                <a:gd name="T32" fmla="*/ 153 w 453"/>
                <a:gd name="T33" fmla="*/ 227 h 604"/>
                <a:gd name="T34" fmla="*/ 143 w 453"/>
                <a:gd name="T35" fmla="*/ 263 h 604"/>
                <a:gd name="T36" fmla="*/ 141 w 453"/>
                <a:gd name="T37" fmla="*/ 305 h 604"/>
                <a:gd name="T38" fmla="*/ 143 w 453"/>
                <a:gd name="T39" fmla="*/ 347 h 604"/>
                <a:gd name="T40" fmla="*/ 153 w 453"/>
                <a:gd name="T41" fmla="*/ 383 h 604"/>
                <a:gd name="T42" fmla="*/ 168 w 453"/>
                <a:gd name="T43" fmla="*/ 416 h 604"/>
                <a:gd name="T44" fmla="*/ 187 w 453"/>
                <a:gd name="T45" fmla="*/ 442 h 604"/>
                <a:gd name="T46" fmla="*/ 214 w 453"/>
                <a:gd name="T47" fmla="*/ 463 h 604"/>
                <a:gd name="T48" fmla="*/ 243 w 453"/>
                <a:gd name="T49" fmla="*/ 480 h 604"/>
                <a:gd name="T50" fmla="*/ 277 w 453"/>
                <a:gd name="T51" fmla="*/ 488 h 604"/>
                <a:gd name="T52" fmla="*/ 315 w 453"/>
                <a:gd name="T53" fmla="*/ 492 h 604"/>
                <a:gd name="T54" fmla="*/ 346 w 453"/>
                <a:gd name="T55" fmla="*/ 488 h 604"/>
                <a:gd name="T56" fmla="*/ 380 w 453"/>
                <a:gd name="T57" fmla="*/ 479 h 604"/>
                <a:gd name="T58" fmla="*/ 414 w 453"/>
                <a:gd name="T59" fmla="*/ 465 h 604"/>
                <a:gd name="T60" fmla="*/ 447 w 453"/>
                <a:gd name="T61" fmla="*/ 444 h 604"/>
                <a:gd name="T62" fmla="*/ 453 w 453"/>
                <a:gd name="T63" fmla="*/ 440 h 604"/>
                <a:gd name="T64" fmla="*/ 453 w 453"/>
                <a:gd name="T65" fmla="*/ 564 h 604"/>
                <a:gd name="T66" fmla="*/ 451 w 453"/>
                <a:gd name="T67" fmla="*/ 566 h 604"/>
                <a:gd name="T68" fmla="*/ 414 w 453"/>
                <a:gd name="T69" fmla="*/ 583 h 604"/>
                <a:gd name="T70" fmla="*/ 376 w 453"/>
                <a:gd name="T71" fmla="*/ 595 h 604"/>
                <a:gd name="T72" fmla="*/ 332 w 453"/>
                <a:gd name="T73" fmla="*/ 603 h 604"/>
                <a:gd name="T74" fmla="*/ 287 w 453"/>
                <a:gd name="T75" fmla="*/ 604 h 604"/>
                <a:gd name="T76" fmla="*/ 233 w 453"/>
                <a:gd name="T77" fmla="*/ 601 h 604"/>
                <a:gd name="T78" fmla="*/ 183 w 453"/>
                <a:gd name="T79" fmla="*/ 589 h 604"/>
                <a:gd name="T80" fmla="*/ 138 w 453"/>
                <a:gd name="T81" fmla="*/ 568 h 604"/>
                <a:gd name="T82" fmla="*/ 97 w 453"/>
                <a:gd name="T83" fmla="*/ 542 h 604"/>
                <a:gd name="T84" fmla="*/ 63 w 453"/>
                <a:gd name="T85" fmla="*/ 507 h 604"/>
                <a:gd name="T86" fmla="*/ 36 w 453"/>
                <a:gd name="T87" fmla="*/ 465 h 604"/>
                <a:gd name="T88" fmla="*/ 15 w 453"/>
                <a:gd name="T89" fmla="*/ 419 h 604"/>
                <a:gd name="T90" fmla="*/ 4 w 453"/>
                <a:gd name="T91" fmla="*/ 370 h 604"/>
                <a:gd name="T92" fmla="*/ 0 w 453"/>
                <a:gd name="T93" fmla="*/ 316 h 604"/>
                <a:gd name="T94" fmla="*/ 4 w 453"/>
                <a:gd name="T95" fmla="*/ 257 h 604"/>
                <a:gd name="T96" fmla="*/ 17 w 453"/>
                <a:gd name="T97" fmla="*/ 202 h 604"/>
                <a:gd name="T98" fmla="*/ 38 w 453"/>
                <a:gd name="T99" fmla="*/ 151 h 604"/>
                <a:gd name="T100" fmla="*/ 67 w 453"/>
                <a:gd name="T101" fmla="*/ 107 h 604"/>
                <a:gd name="T102" fmla="*/ 103 w 453"/>
                <a:gd name="T103" fmla="*/ 69 h 604"/>
                <a:gd name="T104" fmla="*/ 147 w 453"/>
                <a:gd name="T105" fmla="*/ 40 h 604"/>
                <a:gd name="T106" fmla="*/ 197 w 453"/>
                <a:gd name="T107" fmla="*/ 17 h 604"/>
                <a:gd name="T108" fmla="*/ 252 w 453"/>
                <a:gd name="T109" fmla="*/ 4 h 604"/>
                <a:gd name="T110" fmla="*/ 311 w 453"/>
                <a:gd name="T111" fmla="*/ 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53" h="604">
                  <a:moveTo>
                    <a:pt x="311" y="0"/>
                  </a:moveTo>
                  <a:lnTo>
                    <a:pt x="350" y="2"/>
                  </a:lnTo>
                  <a:lnTo>
                    <a:pt x="388" y="7"/>
                  </a:lnTo>
                  <a:lnTo>
                    <a:pt x="422" y="17"/>
                  </a:lnTo>
                  <a:lnTo>
                    <a:pt x="451" y="28"/>
                  </a:lnTo>
                  <a:lnTo>
                    <a:pt x="453" y="30"/>
                  </a:lnTo>
                  <a:lnTo>
                    <a:pt x="453" y="162"/>
                  </a:lnTo>
                  <a:lnTo>
                    <a:pt x="447" y="156"/>
                  </a:lnTo>
                  <a:lnTo>
                    <a:pt x="405" y="131"/>
                  </a:lnTo>
                  <a:lnTo>
                    <a:pt x="361" y="116"/>
                  </a:lnTo>
                  <a:lnTo>
                    <a:pt x="317" y="112"/>
                  </a:lnTo>
                  <a:lnTo>
                    <a:pt x="279" y="116"/>
                  </a:lnTo>
                  <a:lnTo>
                    <a:pt x="246" y="126"/>
                  </a:lnTo>
                  <a:lnTo>
                    <a:pt x="216" y="141"/>
                  </a:lnTo>
                  <a:lnTo>
                    <a:pt x="189" y="164"/>
                  </a:lnTo>
                  <a:lnTo>
                    <a:pt x="168" y="192"/>
                  </a:lnTo>
                  <a:lnTo>
                    <a:pt x="153" y="227"/>
                  </a:lnTo>
                  <a:lnTo>
                    <a:pt x="143" y="263"/>
                  </a:lnTo>
                  <a:lnTo>
                    <a:pt x="141" y="305"/>
                  </a:lnTo>
                  <a:lnTo>
                    <a:pt x="143" y="347"/>
                  </a:lnTo>
                  <a:lnTo>
                    <a:pt x="153" y="383"/>
                  </a:lnTo>
                  <a:lnTo>
                    <a:pt x="168" y="416"/>
                  </a:lnTo>
                  <a:lnTo>
                    <a:pt x="187" y="442"/>
                  </a:lnTo>
                  <a:lnTo>
                    <a:pt x="214" y="463"/>
                  </a:lnTo>
                  <a:lnTo>
                    <a:pt x="243" y="480"/>
                  </a:lnTo>
                  <a:lnTo>
                    <a:pt x="277" y="488"/>
                  </a:lnTo>
                  <a:lnTo>
                    <a:pt x="315" y="492"/>
                  </a:lnTo>
                  <a:lnTo>
                    <a:pt x="346" y="488"/>
                  </a:lnTo>
                  <a:lnTo>
                    <a:pt x="380" y="479"/>
                  </a:lnTo>
                  <a:lnTo>
                    <a:pt x="414" y="465"/>
                  </a:lnTo>
                  <a:lnTo>
                    <a:pt x="447" y="444"/>
                  </a:lnTo>
                  <a:lnTo>
                    <a:pt x="453" y="440"/>
                  </a:lnTo>
                  <a:lnTo>
                    <a:pt x="453" y="564"/>
                  </a:lnTo>
                  <a:lnTo>
                    <a:pt x="451" y="566"/>
                  </a:lnTo>
                  <a:lnTo>
                    <a:pt x="414" y="583"/>
                  </a:lnTo>
                  <a:lnTo>
                    <a:pt x="376" y="595"/>
                  </a:lnTo>
                  <a:lnTo>
                    <a:pt x="332" y="603"/>
                  </a:lnTo>
                  <a:lnTo>
                    <a:pt x="287" y="604"/>
                  </a:lnTo>
                  <a:lnTo>
                    <a:pt x="233" y="601"/>
                  </a:lnTo>
                  <a:lnTo>
                    <a:pt x="183" y="589"/>
                  </a:lnTo>
                  <a:lnTo>
                    <a:pt x="138" y="568"/>
                  </a:lnTo>
                  <a:lnTo>
                    <a:pt x="97" y="542"/>
                  </a:lnTo>
                  <a:lnTo>
                    <a:pt x="63" y="507"/>
                  </a:lnTo>
                  <a:lnTo>
                    <a:pt x="36" y="465"/>
                  </a:lnTo>
                  <a:lnTo>
                    <a:pt x="15" y="419"/>
                  </a:lnTo>
                  <a:lnTo>
                    <a:pt x="4" y="370"/>
                  </a:lnTo>
                  <a:lnTo>
                    <a:pt x="0" y="316"/>
                  </a:lnTo>
                  <a:lnTo>
                    <a:pt x="4" y="257"/>
                  </a:lnTo>
                  <a:lnTo>
                    <a:pt x="17" y="202"/>
                  </a:lnTo>
                  <a:lnTo>
                    <a:pt x="38" y="151"/>
                  </a:lnTo>
                  <a:lnTo>
                    <a:pt x="67" y="107"/>
                  </a:lnTo>
                  <a:lnTo>
                    <a:pt x="103" y="69"/>
                  </a:lnTo>
                  <a:lnTo>
                    <a:pt x="147" y="40"/>
                  </a:lnTo>
                  <a:lnTo>
                    <a:pt x="197" y="17"/>
                  </a:lnTo>
                  <a:lnTo>
                    <a:pt x="252" y="4"/>
                  </a:lnTo>
                  <a:lnTo>
                    <a:pt x="311"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48" name="Freeform 9"/>
            <p:cNvSpPr>
              <a:spLocks/>
            </p:cNvSpPr>
            <p:nvPr/>
          </p:nvSpPr>
          <p:spPr bwMode="auto">
            <a:xfrm>
              <a:off x="1550885" y="1435414"/>
              <a:ext cx="107181" cy="188690"/>
            </a:xfrm>
            <a:custGeom>
              <a:avLst/>
              <a:gdLst>
                <a:gd name="T0" fmla="*/ 279 w 334"/>
                <a:gd name="T1" fmla="*/ 0 h 587"/>
                <a:gd name="T2" fmla="*/ 309 w 334"/>
                <a:gd name="T3" fmla="*/ 2 h 587"/>
                <a:gd name="T4" fmla="*/ 332 w 334"/>
                <a:gd name="T5" fmla="*/ 7 h 587"/>
                <a:gd name="T6" fmla="*/ 334 w 334"/>
                <a:gd name="T7" fmla="*/ 9 h 587"/>
                <a:gd name="T8" fmla="*/ 334 w 334"/>
                <a:gd name="T9" fmla="*/ 145 h 587"/>
                <a:gd name="T10" fmla="*/ 328 w 334"/>
                <a:gd name="T11" fmla="*/ 141 h 587"/>
                <a:gd name="T12" fmla="*/ 317 w 334"/>
                <a:gd name="T13" fmla="*/ 135 h 587"/>
                <a:gd name="T14" fmla="*/ 298 w 334"/>
                <a:gd name="T15" fmla="*/ 129 h 587"/>
                <a:gd name="T16" fmla="*/ 277 w 334"/>
                <a:gd name="T17" fmla="*/ 124 h 587"/>
                <a:gd name="T18" fmla="*/ 256 w 334"/>
                <a:gd name="T19" fmla="*/ 122 h 587"/>
                <a:gd name="T20" fmla="*/ 223 w 334"/>
                <a:gd name="T21" fmla="*/ 127 h 587"/>
                <a:gd name="T22" fmla="*/ 193 w 334"/>
                <a:gd name="T23" fmla="*/ 143 h 587"/>
                <a:gd name="T24" fmla="*/ 168 w 334"/>
                <a:gd name="T25" fmla="*/ 169 h 587"/>
                <a:gd name="T26" fmla="*/ 151 w 334"/>
                <a:gd name="T27" fmla="*/ 204 h 587"/>
                <a:gd name="T28" fmla="*/ 139 w 334"/>
                <a:gd name="T29" fmla="*/ 244 h 587"/>
                <a:gd name="T30" fmla="*/ 135 w 334"/>
                <a:gd name="T31" fmla="*/ 291 h 587"/>
                <a:gd name="T32" fmla="*/ 135 w 334"/>
                <a:gd name="T33" fmla="*/ 587 h 587"/>
                <a:gd name="T34" fmla="*/ 0 w 334"/>
                <a:gd name="T35" fmla="*/ 587 h 587"/>
                <a:gd name="T36" fmla="*/ 0 w 334"/>
                <a:gd name="T37" fmla="*/ 9 h 587"/>
                <a:gd name="T38" fmla="*/ 135 w 334"/>
                <a:gd name="T39" fmla="*/ 9 h 587"/>
                <a:gd name="T40" fmla="*/ 135 w 334"/>
                <a:gd name="T41" fmla="*/ 110 h 587"/>
                <a:gd name="T42" fmla="*/ 135 w 334"/>
                <a:gd name="T43" fmla="*/ 110 h 587"/>
                <a:gd name="T44" fmla="*/ 151 w 334"/>
                <a:gd name="T45" fmla="*/ 80 h 587"/>
                <a:gd name="T46" fmla="*/ 168 w 334"/>
                <a:gd name="T47" fmla="*/ 53 h 587"/>
                <a:gd name="T48" fmla="*/ 189 w 334"/>
                <a:gd name="T49" fmla="*/ 32 h 587"/>
                <a:gd name="T50" fmla="*/ 216 w 334"/>
                <a:gd name="T51" fmla="*/ 15 h 587"/>
                <a:gd name="T52" fmla="*/ 246 w 334"/>
                <a:gd name="T53" fmla="*/ 3 h 587"/>
                <a:gd name="T54" fmla="*/ 279 w 334"/>
                <a:gd name="T55" fmla="*/ 0 h 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4" h="587">
                  <a:moveTo>
                    <a:pt x="279" y="0"/>
                  </a:moveTo>
                  <a:lnTo>
                    <a:pt x="309" y="2"/>
                  </a:lnTo>
                  <a:lnTo>
                    <a:pt x="332" y="7"/>
                  </a:lnTo>
                  <a:lnTo>
                    <a:pt x="334" y="9"/>
                  </a:lnTo>
                  <a:lnTo>
                    <a:pt x="334" y="145"/>
                  </a:lnTo>
                  <a:lnTo>
                    <a:pt x="328" y="141"/>
                  </a:lnTo>
                  <a:lnTo>
                    <a:pt x="317" y="135"/>
                  </a:lnTo>
                  <a:lnTo>
                    <a:pt x="298" y="129"/>
                  </a:lnTo>
                  <a:lnTo>
                    <a:pt x="277" y="124"/>
                  </a:lnTo>
                  <a:lnTo>
                    <a:pt x="256" y="122"/>
                  </a:lnTo>
                  <a:lnTo>
                    <a:pt x="223" y="127"/>
                  </a:lnTo>
                  <a:lnTo>
                    <a:pt x="193" y="143"/>
                  </a:lnTo>
                  <a:lnTo>
                    <a:pt x="168" y="169"/>
                  </a:lnTo>
                  <a:lnTo>
                    <a:pt x="151" y="204"/>
                  </a:lnTo>
                  <a:lnTo>
                    <a:pt x="139" y="244"/>
                  </a:lnTo>
                  <a:lnTo>
                    <a:pt x="135" y="291"/>
                  </a:lnTo>
                  <a:lnTo>
                    <a:pt x="135" y="587"/>
                  </a:lnTo>
                  <a:lnTo>
                    <a:pt x="0" y="587"/>
                  </a:lnTo>
                  <a:lnTo>
                    <a:pt x="0" y="9"/>
                  </a:lnTo>
                  <a:lnTo>
                    <a:pt x="135" y="9"/>
                  </a:lnTo>
                  <a:lnTo>
                    <a:pt x="135" y="110"/>
                  </a:lnTo>
                  <a:lnTo>
                    <a:pt x="135" y="110"/>
                  </a:lnTo>
                  <a:lnTo>
                    <a:pt x="151" y="80"/>
                  </a:lnTo>
                  <a:lnTo>
                    <a:pt x="168" y="53"/>
                  </a:lnTo>
                  <a:lnTo>
                    <a:pt x="189" y="32"/>
                  </a:lnTo>
                  <a:lnTo>
                    <a:pt x="216" y="15"/>
                  </a:lnTo>
                  <a:lnTo>
                    <a:pt x="246" y="3"/>
                  </a:lnTo>
                  <a:lnTo>
                    <a:pt x="279"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49" name="Freeform 10"/>
            <p:cNvSpPr>
              <a:spLocks noEditPoints="1"/>
            </p:cNvSpPr>
            <p:nvPr/>
          </p:nvSpPr>
          <p:spPr bwMode="auto">
            <a:xfrm>
              <a:off x="1661275" y="1434131"/>
              <a:ext cx="190615" cy="193825"/>
            </a:xfrm>
            <a:custGeom>
              <a:avLst/>
              <a:gdLst>
                <a:gd name="T0" fmla="*/ 263 w 593"/>
                <a:gd name="T1" fmla="*/ 114 h 604"/>
                <a:gd name="T2" fmla="*/ 206 w 593"/>
                <a:gd name="T3" fmla="*/ 141 h 604"/>
                <a:gd name="T4" fmla="*/ 164 w 593"/>
                <a:gd name="T5" fmla="*/ 189 h 604"/>
                <a:gd name="T6" fmla="*/ 143 w 593"/>
                <a:gd name="T7" fmla="*/ 261 h 604"/>
                <a:gd name="T8" fmla="*/ 143 w 593"/>
                <a:gd name="T9" fmla="*/ 347 h 604"/>
                <a:gd name="T10" fmla="*/ 164 w 593"/>
                <a:gd name="T11" fmla="*/ 416 h 604"/>
                <a:gd name="T12" fmla="*/ 206 w 593"/>
                <a:gd name="T13" fmla="*/ 465 h 604"/>
                <a:gd name="T14" fmla="*/ 263 w 593"/>
                <a:gd name="T15" fmla="*/ 488 h 604"/>
                <a:gd name="T16" fmla="*/ 336 w 593"/>
                <a:gd name="T17" fmla="*/ 488 h 604"/>
                <a:gd name="T18" fmla="*/ 393 w 593"/>
                <a:gd name="T19" fmla="*/ 465 h 604"/>
                <a:gd name="T20" fmla="*/ 431 w 593"/>
                <a:gd name="T21" fmla="*/ 418 h 604"/>
                <a:gd name="T22" fmla="*/ 450 w 593"/>
                <a:gd name="T23" fmla="*/ 345 h 604"/>
                <a:gd name="T24" fmla="*/ 450 w 593"/>
                <a:gd name="T25" fmla="*/ 257 h 604"/>
                <a:gd name="T26" fmla="*/ 429 w 593"/>
                <a:gd name="T27" fmla="*/ 187 h 604"/>
                <a:gd name="T28" fmla="*/ 389 w 593"/>
                <a:gd name="T29" fmla="*/ 139 h 604"/>
                <a:gd name="T30" fmla="*/ 332 w 593"/>
                <a:gd name="T31" fmla="*/ 114 h 604"/>
                <a:gd name="T32" fmla="*/ 305 w 593"/>
                <a:gd name="T33" fmla="*/ 0 h 604"/>
                <a:gd name="T34" fmla="*/ 404 w 593"/>
                <a:gd name="T35" fmla="*/ 13 h 604"/>
                <a:gd name="T36" fmla="*/ 485 w 593"/>
                <a:gd name="T37" fmla="*/ 51 h 604"/>
                <a:gd name="T38" fmla="*/ 544 w 593"/>
                <a:gd name="T39" fmla="*/ 112 h 604"/>
                <a:gd name="T40" fmla="*/ 580 w 593"/>
                <a:gd name="T41" fmla="*/ 196 h 604"/>
                <a:gd name="T42" fmla="*/ 593 w 593"/>
                <a:gd name="T43" fmla="*/ 297 h 604"/>
                <a:gd name="T44" fmla="*/ 580 w 593"/>
                <a:gd name="T45" fmla="*/ 398 h 604"/>
                <a:gd name="T46" fmla="*/ 542 w 593"/>
                <a:gd name="T47" fmla="*/ 484 h 604"/>
                <a:gd name="T48" fmla="*/ 477 w 593"/>
                <a:gd name="T49" fmla="*/ 551 h 604"/>
                <a:gd name="T50" fmla="*/ 393 w 593"/>
                <a:gd name="T51" fmla="*/ 591 h 604"/>
                <a:gd name="T52" fmla="*/ 292 w 593"/>
                <a:gd name="T53" fmla="*/ 604 h 604"/>
                <a:gd name="T54" fmla="*/ 194 w 593"/>
                <a:gd name="T55" fmla="*/ 591 h 604"/>
                <a:gd name="T56" fmla="*/ 112 w 593"/>
                <a:gd name="T57" fmla="*/ 553 h 604"/>
                <a:gd name="T58" fmla="*/ 51 w 593"/>
                <a:gd name="T59" fmla="*/ 490 h 604"/>
                <a:gd name="T60" fmla="*/ 13 w 593"/>
                <a:gd name="T61" fmla="*/ 408 h 604"/>
                <a:gd name="T62" fmla="*/ 0 w 593"/>
                <a:gd name="T63" fmla="*/ 309 h 604"/>
                <a:gd name="T64" fmla="*/ 13 w 593"/>
                <a:gd name="T65" fmla="*/ 204 h 604"/>
                <a:gd name="T66" fmla="*/ 51 w 593"/>
                <a:gd name="T67" fmla="*/ 118 h 604"/>
                <a:gd name="T68" fmla="*/ 116 w 593"/>
                <a:gd name="T69" fmla="*/ 53 h 604"/>
                <a:gd name="T70" fmla="*/ 200 w 593"/>
                <a:gd name="T71" fmla="*/ 13 h 604"/>
                <a:gd name="T72" fmla="*/ 305 w 593"/>
                <a:gd name="T73" fmla="*/ 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93" h="604">
                  <a:moveTo>
                    <a:pt x="297" y="112"/>
                  </a:moveTo>
                  <a:lnTo>
                    <a:pt x="263" y="114"/>
                  </a:lnTo>
                  <a:lnTo>
                    <a:pt x="233" y="124"/>
                  </a:lnTo>
                  <a:lnTo>
                    <a:pt x="206" y="141"/>
                  </a:lnTo>
                  <a:lnTo>
                    <a:pt x="183" y="162"/>
                  </a:lnTo>
                  <a:lnTo>
                    <a:pt x="164" y="189"/>
                  </a:lnTo>
                  <a:lnTo>
                    <a:pt x="150" y="223"/>
                  </a:lnTo>
                  <a:lnTo>
                    <a:pt x="143" y="261"/>
                  </a:lnTo>
                  <a:lnTo>
                    <a:pt x="141" y="305"/>
                  </a:lnTo>
                  <a:lnTo>
                    <a:pt x="143" y="347"/>
                  </a:lnTo>
                  <a:lnTo>
                    <a:pt x="150" y="383"/>
                  </a:lnTo>
                  <a:lnTo>
                    <a:pt x="164" y="416"/>
                  </a:lnTo>
                  <a:lnTo>
                    <a:pt x="183" y="442"/>
                  </a:lnTo>
                  <a:lnTo>
                    <a:pt x="206" y="465"/>
                  </a:lnTo>
                  <a:lnTo>
                    <a:pt x="233" y="480"/>
                  </a:lnTo>
                  <a:lnTo>
                    <a:pt x="263" y="488"/>
                  </a:lnTo>
                  <a:lnTo>
                    <a:pt x="299" y="492"/>
                  </a:lnTo>
                  <a:lnTo>
                    <a:pt x="336" y="488"/>
                  </a:lnTo>
                  <a:lnTo>
                    <a:pt x="366" y="480"/>
                  </a:lnTo>
                  <a:lnTo>
                    <a:pt x="393" y="465"/>
                  </a:lnTo>
                  <a:lnTo>
                    <a:pt x="414" y="444"/>
                  </a:lnTo>
                  <a:lnTo>
                    <a:pt x="431" y="418"/>
                  </a:lnTo>
                  <a:lnTo>
                    <a:pt x="443" y="383"/>
                  </a:lnTo>
                  <a:lnTo>
                    <a:pt x="450" y="345"/>
                  </a:lnTo>
                  <a:lnTo>
                    <a:pt x="452" y="301"/>
                  </a:lnTo>
                  <a:lnTo>
                    <a:pt x="450" y="257"/>
                  </a:lnTo>
                  <a:lnTo>
                    <a:pt x="443" y="219"/>
                  </a:lnTo>
                  <a:lnTo>
                    <a:pt x="429" y="187"/>
                  </a:lnTo>
                  <a:lnTo>
                    <a:pt x="412" y="160"/>
                  </a:lnTo>
                  <a:lnTo>
                    <a:pt x="389" y="139"/>
                  </a:lnTo>
                  <a:lnTo>
                    <a:pt x="362" y="124"/>
                  </a:lnTo>
                  <a:lnTo>
                    <a:pt x="332" y="114"/>
                  </a:lnTo>
                  <a:lnTo>
                    <a:pt x="297" y="112"/>
                  </a:lnTo>
                  <a:close/>
                  <a:moveTo>
                    <a:pt x="305" y="0"/>
                  </a:moveTo>
                  <a:lnTo>
                    <a:pt x="357" y="4"/>
                  </a:lnTo>
                  <a:lnTo>
                    <a:pt x="404" y="13"/>
                  </a:lnTo>
                  <a:lnTo>
                    <a:pt x="446" y="28"/>
                  </a:lnTo>
                  <a:lnTo>
                    <a:pt x="485" y="51"/>
                  </a:lnTo>
                  <a:lnTo>
                    <a:pt x="517" y="78"/>
                  </a:lnTo>
                  <a:lnTo>
                    <a:pt x="544" y="112"/>
                  </a:lnTo>
                  <a:lnTo>
                    <a:pt x="565" y="152"/>
                  </a:lnTo>
                  <a:lnTo>
                    <a:pt x="580" y="196"/>
                  </a:lnTo>
                  <a:lnTo>
                    <a:pt x="590" y="244"/>
                  </a:lnTo>
                  <a:lnTo>
                    <a:pt x="593" y="297"/>
                  </a:lnTo>
                  <a:lnTo>
                    <a:pt x="590" y="351"/>
                  </a:lnTo>
                  <a:lnTo>
                    <a:pt x="580" y="398"/>
                  </a:lnTo>
                  <a:lnTo>
                    <a:pt x="565" y="444"/>
                  </a:lnTo>
                  <a:lnTo>
                    <a:pt x="542" y="484"/>
                  </a:lnTo>
                  <a:lnTo>
                    <a:pt x="511" y="521"/>
                  </a:lnTo>
                  <a:lnTo>
                    <a:pt x="477" y="551"/>
                  </a:lnTo>
                  <a:lnTo>
                    <a:pt x="437" y="574"/>
                  </a:lnTo>
                  <a:lnTo>
                    <a:pt x="393" y="591"/>
                  </a:lnTo>
                  <a:lnTo>
                    <a:pt x="345" y="601"/>
                  </a:lnTo>
                  <a:lnTo>
                    <a:pt x="292" y="604"/>
                  </a:lnTo>
                  <a:lnTo>
                    <a:pt x="240" y="601"/>
                  </a:lnTo>
                  <a:lnTo>
                    <a:pt x="194" y="591"/>
                  </a:lnTo>
                  <a:lnTo>
                    <a:pt x="150" y="576"/>
                  </a:lnTo>
                  <a:lnTo>
                    <a:pt x="112" y="553"/>
                  </a:lnTo>
                  <a:lnTo>
                    <a:pt x="80" y="524"/>
                  </a:lnTo>
                  <a:lnTo>
                    <a:pt x="51" y="490"/>
                  </a:lnTo>
                  <a:lnTo>
                    <a:pt x="28" y="452"/>
                  </a:lnTo>
                  <a:lnTo>
                    <a:pt x="13" y="408"/>
                  </a:lnTo>
                  <a:lnTo>
                    <a:pt x="3" y="360"/>
                  </a:lnTo>
                  <a:lnTo>
                    <a:pt x="0" y="309"/>
                  </a:lnTo>
                  <a:lnTo>
                    <a:pt x="3" y="254"/>
                  </a:lnTo>
                  <a:lnTo>
                    <a:pt x="13" y="204"/>
                  </a:lnTo>
                  <a:lnTo>
                    <a:pt x="28" y="158"/>
                  </a:lnTo>
                  <a:lnTo>
                    <a:pt x="51" y="118"/>
                  </a:lnTo>
                  <a:lnTo>
                    <a:pt x="82" y="82"/>
                  </a:lnTo>
                  <a:lnTo>
                    <a:pt x="116" y="53"/>
                  </a:lnTo>
                  <a:lnTo>
                    <a:pt x="156" y="30"/>
                  </a:lnTo>
                  <a:lnTo>
                    <a:pt x="200" y="13"/>
                  </a:lnTo>
                  <a:lnTo>
                    <a:pt x="252" y="4"/>
                  </a:lnTo>
                  <a:lnTo>
                    <a:pt x="305"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50" name="Freeform 11"/>
            <p:cNvSpPr>
              <a:spLocks/>
            </p:cNvSpPr>
            <p:nvPr/>
          </p:nvSpPr>
          <p:spPr bwMode="auto">
            <a:xfrm>
              <a:off x="1873070" y="1434131"/>
              <a:ext cx="123226" cy="193825"/>
            </a:xfrm>
            <a:custGeom>
              <a:avLst/>
              <a:gdLst>
                <a:gd name="T0" fmla="*/ 252 w 384"/>
                <a:gd name="T1" fmla="*/ 2 h 604"/>
                <a:gd name="T2" fmla="*/ 323 w 384"/>
                <a:gd name="T3" fmla="*/ 15 h 604"/>
                <a:gd name="T4" fmla="*/ 354 w 384"/>
                <a:gd name="T5" fmla="*/ 25 h 604"/>
                <a:gd name="T6" fmla="*/ 348 w 384"/>
                <a:gd name="T7" fmla="*/ 147 h 604"/>
                <a:gd name="T8" fmla="*/ 287 w 384"/>
                <a:gd name="T9" fmla="*/ 118 h 604"/>
                <a:gd name="T10" fmla="*/ 216 w 384"/>
                <a:gd name="T11" fmla="*/ 107 h 604"/>
                <a:gd name="T12" fmla="*/ 174 w 384"/>
                <a:gd name="T13" fmla="*/ 114 h 604"/>
                <a:gd name="T14" fmla="*/ 147 w 384"/>
                <a:gd name="T15" fmla="*/ 135 h 604"/>
                <a:gd name="T16" fmla="*/ 138 w 384"/>
                <a:gd name="T17" fmla="*/ 166 h 604"/>
                <a:gd name="T18" fmla="*/ 153 w 384"/>
                <a:gd name="T19" fmla="*/ 210 h 604"/>
                <a:gd name="T20" fmla="*/ 197 w 384"/>
                <a:gd name="T21" fmla="*/ 236 h 604"/>
                <a:gd name="T22" fmla="*/ 285 w 384"/>
                <a:gd name="T23" fmla="*/ 274 h 604"/>
                <a:gd name="T24" fmla="*/ 350 w 384"/>
                <a:gd name="T25" fmla="*/ 324 h 604"/>
                <a:gd name="T26" fmla="*/ 380 w 384"/>
                <a:gd name="T27" fmla="*/ 387 h 604"/>
                <a:gd name="T28" fmla="*/ 380 w 384"/>
                <a:gd name="T29" fmla="*/ 463 h 604"/>
                <a:gd name="T30" fmla="*/ 348 w 384"/>
                <a:gd name="T31" fmla="*/ 528 h 604"/>
                <a:gd name="T32" fmla="*/ 287 w 384"/>
                <a:gd name="T33" fmla="*/ 576 h 604"/>
                <a:gd name="T34" fmla="*/ 203 w 384"/>
                <a:gd name="T35" fmla="*/ 601 h 604"/>
                <a:gd name="T36" fmla="*/ 117 w 384"/>
                <a:gd name="T37" fmla="*/ 603 h 604"/>
                <a:gd name="T38" fmla="*/ 35 w 384"/>
                <a:gd name="T39" fmla="*/ 585 h 604"/>
                <a:gd name="T40" fmla="*/ 0 w 384"/>
                <a:gd name="T41" fmla="*/ 572 h 604"/>
                <a:gd name="T42" fmla="*/ 6 w 384"/>
                <a:gd name="T43" fmla="*/ 444 h 604"/>
                <a:gd name="T44" fmla="*/ 82 w 384"/>
                <a:gd name="T45" fmla="*/ 482 h 604"/>
                <a:gd name="T46" fmla="*/ 159 w 384"/>
                <a:gd name="T47" fmla="*/ 496 h 604"/>
                <a:gd name="T48" fmla="*/ 214 w 384"/>
                <a:gd name="T49" fmla="*/ 488 h 604"/>
                <a:gd name="T50" fmla="*/ 243 w 384"/>
                <a:gd name="T51" fmla="*/ 459 h 604"/>
                <a:gd name="T52" fmla="*/ 245 w 384"/>
                <a:gd name="T53" fmla="*/ 421 h 604"/>
                <a:gd name="T54" fmla="*/ 226 w 384"/>
                <a:gd name="T55" fmla="*/ 395 h 604"/>
                <a:gd name="T56" fmla="*/ 189 w 384"/>
                <a:gd name="T57" fmla="*/ 372 h 604"/>
                <a:gd name="T58" fmla="*/ 138 w 384"/>
                <a:gd name="T59" fmla="*/ 349 h 604"/>
                <a:gd name="T60" fmla="*/ 77 w 384"/>
                <a:gd name="T61" fmla="*/ 316 h 604"/>
                <a:gd name="T62" fmla="*/ 31 w 384"/>
                <a:gd name="T63" fmla="*/ 276 h 604"/>
                <a:gd name="T64" fmla="*/ 4 w 384"/>
                <a:gd name="T65" fmla="*/ 215 h 604"/>
                <a:gd name="T66" fmla="*/ 4 w 384"/>
                <a:gd name="T67" fmla="*/ 139 h 604"/>
                <a:gd name="T68" fmla="*/ 35 w 384"/>
                <a:gd name="T69" fmla="*/ 76 h 604"/>
                <a:gd name="T70" fmla="*/ 96 w 384"/>
                <a:gd name="T71" fmla="*/ 27 h 604"/>
                <a:gd name="T72" fmla="*/ 174 w 384"/>
                <a:gd name="T73" fmla="*/ 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84" h="604">
                  <a:moveTo>
                    <a:pt x="222" y="0"/>
                  </a:moveTo>
                  <a:lnTo>
                    <a:pt x="252" y="2"/>
                  </a:lnTo>
                  <a:lnTo>
                    <a:pt x="289" y="7"/>
                  </a:lnTo>
                  <a:lnTo>
                    <a:pt x="323" y="15"/>
                  </a:lnTo>
                  <a:lnTo>
                    <a:pt x="352" y="25"/>
                  </a:lnTo>
                  <a:lnTo>
                    <a:pt x="354" y="25"/>
                  </a:lnTo>
                  <a:lnTo>
                    <a:pt x="354" y="151"/>
                  </a:lnTo>
                  <a:lnTo>
                    <a:pt x="348" y="147"/>
                  </a:lnTo>
                  <a:lnTo>
                    <a:pt x="319" y="131"/>
                  </a:lnTo>
                  <a:lnTo>
                    <a:pt x="287" y="118"/>
                  </a:lnTo>
                  <a:lnTo>
                    <a:pt x="252" y="110"/>
                  </a:lnTo>
                  <a:lnTo>
                    <a:pt x="216" y="107"/>
                  </a:lnTo>
                  <a:lnTo>
                    <a:pt x="193" y="109"/>
                  </a:lnTo>
                  <a:lnTo>
                    <a:pt x="174" y="114"/>
                  </a:lnTo>
                  <a:lnTo>
                    <a:pt x="159" y="124"/>
                  </a:lnTo>
                  <a:lnTo>
                    <a:pt x="147" y="135"/>
                  </a:lnTo>
                  <a:lnTo>
                    <a:pt x="140" y="149"/>
                  </a:lnTo>
                  <a:lnTo>
                    <a:pt x="138" y="166"/>
                  </a:lnTo>
                  <a:lnTo>
                    <a:pt x="142" y="191"/>
                  </a:lnTo>
                  <a:lnTo>
                    <a:pt x="153" y="210"/>
                  </a:lnTo>
                  <a:lnTo>
                    <a:pt x="170" y="221"/>
                  </a:lnTo>
                  <a:lnTo>
                    <a:pt x="197" y="236"/>
                  </a:lnTo>
                  <a:lnTo>
                    <a:pt x="235" y="252"/>
                  </a:lnTo>
                  <a:lnTo>
                    <a:pt x="285" y="274"/>
                  </a:lnTo>
                  <a:lnTo>
                    <a:pt x="323" y="299"/>
                  </a:lnTo>
                  <a:lnTo>
                    <a:pt x="350" y="324"/>
                  </a:lnTo>
                  <a:lnTo>
                    <a:pt x="369" y="355"/>
                  </a:lnTo>
                  <a:lnTo>
                    <a:pt x="380" y="387"/>
                  </a:lnTo>
                  <a:lnTo>
                    <a:pt x="384" y="423"/>
                  </a:lnTo>
                  <a:lnTo>
                    <a:pt x="380" y="463"/>
                  </a:lnTo>
                  <a:lnTo>
                    <a:pt x="369" y="498"/>
                  </a:lnTo>
                  <a:lnTo>
                    <a:pt x="348" y="528"/>
                  </a:lnTo>
                  <a:lnTo>
                    <a:pt x="321" y="555"/>
                  </a:lnTo>
                  <a:lnTo>
                    <a:pt x="287" y="576"/>
                  </a:lnTo>
                  <a:lnTo>
                    <a:pt x="249" y="591"/>
                  </a:lnTo>
                  <a:lnTo>
                    <a:pt x="203" y="601"/>
                  </a:lnTo>
                  <a:lnTo>
                    <a:pt x="153" y="604"/>
                  </a:lnTo>
                  <a:lnTo>
                    <a:pt x="117" y="603"/>
                  </a:lnTo>
                  <a:lnTo>
                    <a:pt x="75" y="595"/>
                  </a:lnTo>
                  <a:lnTo>
                    <a:pt x="35" y="585"/>
                  </a:lnTo>
                  <a:lnTo>
                    <a:pt x="2" y="572"/>
                  </a:lnTo>
                  <a:lnTo>
                    <a:pt x="0" y="572"/>
                  </a:lnTo>
                  <a:lnTo>
                    <a:pt x="0" y="440"/>
                  </a:lnTo>
                  <a:lnTo>
                    <a:pt x="6" y="444"/>
                  </a:lnTo>
                  <a:lnTo>
                    <a:pt x="42" y="465"/>
                  </a:lnTo>
                  <a:lnTo>
                    <a:pt x="82" y="482"/>
                  </a:lnTo>
                  <a:lnTo>
                    <a:pt x="123" y="494"/>
                  </a:lnTo>
                  <a:lnTo>
                    <a:pt x="159" y="496"/>
                  </a:lnTo>
                  <a:lnTo>
                    <a:pt x="189" y="494"/>
                  </a:lnTo>
                  <a:lnTo>
                    <a:pt x="214" y="488"/>
                  </a:lnTo>
                  <a:lnTo>
                    <a:pt x="233" y="477"/>
                  </a:lnTo>
                  <a:lnTo>
                    <a:pt x="243" y="459"/>
                  </a:lnTo>
                  <a:lnTo>
                    <a:pt x="247" y="439"/>
                  </a:lnTo>
                  <a:lnTo>
                    <a:pt x="245" y="421"/>
                  </a:lnTo>
                  <a:lnTo>
                    <a:pt x="239" y="406"/>
                  </a:lnTo>
                  <a:lnTo>
                    <a:pt x="226" y="395"/>
                  </a:lnTo>
                  <a:lnTo>
                    <a:pt x="209" y="381"/>
                  </a:lnTo>
                  <a:lnTo>
                    <a:pt x="189" y="372"/>
                  </a:lnTo>
                  <a:lnTo>
                    <a:pt x="167" y="360"/>
                  </a:lnTo>
                  <a:lnTo>
                    <a:pt x="138" y="349"/>
                  </a:lnTo>
                  <a:lnTo>
                    <a:pt x="103" y="334"/>
                  </a:lnTo>
                  <a:lnTo>
                    <a:pt x="77" y="316"/>
                  </a:lnTo>
                  <a:lnTo>
                    <a:pt x="54" y="301"/>
                  </a:lnTo>
                  <a:lnTo>
                    <a:pt x="31" y="276"/>
                  </a:lnTo>
                  <a:lnTo>
                    <a:pt x="14" y="248"/>
                  </a:lnTo>
                  <a:lnTo>
                    <a:pt x="4" y="215"/>
                  </a:lnTo>
                  <a:lnTo>
                    <a:pt x="0" y="177"/>
                  </a:lnTo>
                  <a:lnTo>
                    <a:pt x="4" y="139"/>
                  </a:lnTo>
                  <a:lnTo>
                    <a:pt x="16" y="105"/>
                  </a:lnTo>
                  <a:lnTo>
                    <a:pt x="35" y="76"/>
                  </a:lnTo>
                  <a:lnTo>
                    <a:pt x="61" y="49"/>
                  </a:lnTo>
                  <a:lnTo>
                    <a:pt x="96" y="27"/>
                  </a:lnTo>
                  <a:lnTo>
                    <a:pt x="132" y="11"/>
                  </a:lnTo>
                  <a:lnTo>
                    <a:pt x="174" y="4"/>
                  </a:lnTo>
                  <a:lnTo>
                    <a:pt x="222"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51" name="Freeform 12"/>
            <p:cNvSpPr>
              <a:spLocks noEditPoints="1"/>
            </p:cNvSpPr>
            <p:nvPr/>
          </p:nvSpPr>
          <p:spPr bwMode="auto">
            <a:xfrm>
              <a:off x="2014908" y="1434131"/>
              <a:ext cx="190615" cy="193825"/>
            </a:xfrm>
            <a:custGeom>
              <a:avLst/>
              <a:gdLst>
                <a:gd name="T0" fmla="*/ 264 w 594"/>
                <a:gd name="T1" fmla="*/ 114 h 604"/>
                <a:gd name="T2" fmla="*/ 207 w 594"/>
                <a:gd name="T3" fmla="*/ 141 h 604"/>
                <a:gd name="T4" fmla="*/ 165 w 594"/>
                <a:gd name="T5" fmla="*/ 189 h 604"/>
                <a:gd name="T6" fmla="*/ 144 w 594"/>
                <a:gd name="T7" fmla="*/ 261 h 604"/>
                <a:gd name="T8" fmla="*/ 144 w 594"/>
                <a:gd name="T9" fmla="*/ 347 h 604"/>
                <a:gd name="T10" fmla="*/ 165 w 594"/>
                <a:gd name="T11" fmla="*/ 416 h 604"/>
                <a:gd name="T12" fmla="*/ 207 w 594"/>
                <a:gd name="T13" fmla="*/ 465 h 604"/>
                <a:gd name="T14" fmla="*/ 264 w 594"/>
                <a:gd name="T15" fmla="*/ 488 h 604"/>
                <a:gd name="T16" fmla="*/ 337 w 594"/>
                <a:gd name="T17" fmla="*/ 488 h 604"/>
                <a:gd name="T18" fmla="*/ 392 w 594"/>
                <a:gd name="T19" fmla="*/ 465 h 604"/>
                <a:gd name="T20" fmla="*/ 432 w 594"/>
                <a:gd name="T21" fmla="*/ 418 h 604"/>
                <a:gd name="T22" fmla="*/ 451 w 594"/>
                <a:gd name="T23" fmla="*/ 345 h 604"/>
                <a:gd name="T24" fmla="*/ 451 w 594"/>
                <a:gd name="T25" fmla="*/ 257 h 604"/>
                <a:gd name="T26" fmla="*/ 430 w 594"/>
                <a:gd name="T27" fmla="*/ 187 h 604"/>
                <a:gd name="T28" fmla="*/ 390 w 594"/>
                <a:gd name="T29" fmla="*/ 139 h 604"/>
                <a:gd name="T30" fmla="*/ 333 w 594"/>
                <a:gd name="T31" fmla="*/ 114 h 604"/>
                <a:gd name="T32" fmla="*/ 306 w 594"/>
                <a:gd name="T33" fmla="*/ 0 h 604"/>
                <a:gd name="T34" fmla="*/ 405 w 594"/>
                <a:gd name="T35" fmla="*/ 13 h 604"/>
                <a:gd name="T36" fmla="*/ 485 w 594"/>
                <a:gd name="T37" fmla="*/ 51 h 604"/>
                <a:gd name="T38" fmla="*/ 545 w 594"/>
                <a:gd name="T39" fmla="*/ 112 h 604"/>
                <a:gd name="T40" fmla="*/ 581 w 594"/>
                <a:gd name="T41" fmla="*/ 196 h 604"/>
                <a:gd name="T42" fmla="*/ 594 w 594"/>
                <a:gd name="T43" fmla="*/ 297 h 604"/>
                <a:gd name="T44" fmla="*/ 581 w 594"/>
                <a:gd name="T45" fmla="*/ 398 h 604"/>
                <a:gd name="T46" fmla="*/ 543 w 594"/>
                <a:gd name="T47" fmla="*/ 484 h 604"/>
                <a:gd name="T48" fmla="*/ 478 w 594"/>
                <a:gd name="T49" fmla="*/ 551 h 604"/>
                <a:gd name="T50" fmla="*/ 394 w 594"/>
                <a:gd name="T51" fmla="*/ 591 h 604"/>
                <a:gd name="T52" fmla="*/ 293 w 594"/>
                <a:gd name="T53" fmla="*/ 604 h 604"/>
                <a:gd name="T54" fmla="*/ 195 w 594"/>
                <a:gd name="T55" fmla="*/ 591 h 604"/>
                <a:gd name="T56" fmla="*/ 113 w 594"/>
                <a:gd name="T57" fmla="*/ 553 h 604"/>
                <a:gd name="T58" fmla="*/ 52 w 594"/>
                <a:gd name="T59" fmla="*/ 490 h 604"/>
                <a:gd name="T60" fmla="*/ 14 w 594"/>
                <a:gd name="T61" fmla="*/ 408 h 604"/>
                <a:gd name="T62" fmla="*/ 0 w 594"/>
                <a:gd name="T63" fmla="*/ 309 h 604"/>
                <a:gd name="T64" fmla="*/ 14 w 594"/>
                <a:gd name="T65" fmla="*/ 204 h 604"/>
                <a:gd name="T66" fmla="*/ 52 w 594"/>
                <a:gd name="T67" fmla="*/ 118 h 604"/>
                <a:gd name="T68" fmla="*/ 117 w 594"/>
                <a:gd name="T69" fmla="*/ 53 h 604"/>
                <a:gd name="T70" fmla="*/ 201 w 594"/>
                <a:gd name="T71" fmla="*/ 13 h 604"/>
                <a:gd name="T72" fmla="*/ 306 w 594"/>
                <a:gd name="T73" fmla="*/ 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94" h="604">
                  <a:moveTo>
                    <a:pt x="298" y="112"/>
                  </a:moveTo>
                  <a:lnTo>
                    <a:pt x="264" y="114"/>
                  </a:lnTo>
                  <a:lnTo>
                    <a:pt x="233" y="124"/>
                  </a:lnTo>
                  <a:lnTo>
                    <a:pt x="207" y="141"/>
                  </a:lnTo>
                  <a:lnTo>
                    <a:pt x="184" y="162"/>
                  </a:lnTo>
                  <a:lnTo>
                    <a:pt x="165" y="189"/>
                  </a:lnTo>
                  <a:lnTo>
                    <a:pt x="151" y="223"/>
                  </a:lnTo>
                  <a:lnTo>
                    <a:pt x="144" y="261"/>
                  </a:lnTo>
                  <a:lnTo>
                    <a:pt x="142" y="305"/>
                  </a:lnTo>
                  <a:lnTo>
                    <a:pt x="144" y="347"/>
                  </a:lnTo>
                  <a:lnTo>
                    <a:pt x="151" y="383"/>
                  </a:lnTo>
                  <a:lnTo>
                    <a:pt x="165" y="416"/>
                  </a:lnTo>
                  <a:lnTo>
                    <a:pt x="184" y="442"/>
                  </a:lnTo>
                  <a:lnTo>
                    <a:pt x="207" y="465"/>
                  </a:lnTo>
                  <a:lnTo>
                    <a:pt x="233" y="480"/>
                  </a:lnTo>
                  <a:lnTo>
                    <a:pt x="264" y="488"/>
                  </a:lnTo>
                  <a:lnTo>
                    <a:pt x="300" y="492"/>
                  </a:lnTo>
                  <a:lnTo>
                    <a:pt x="337" y="488"/>
                  </a:lnTo>
                  <a:lnTo>
                    <a:pt x="367" y="480"/>
                  </a:lnTo>
                  <a:lnTo>
                    <a:pt x="392" y="465"/>
                  </a:lnTo>
                  <a:lnTo>
                    <a:pt x="415" y="444"/>
                  </a:lnTo>
                  <a:lnTo>
                    <a:pt x="432" y="418"/>
                  </a:lnTo>
                  <a:lnTo>
                    <a:pt x="443" y="383"/>
                  </a:lnTo>
                  <a:lnTo>
                    <a:pt x="451" y="345"/>
                  </a:lnTo>
                  <a:lnTo>
                    <a:pt x="453" y="301"/>
                  </a:lnTo>
                  <a:lnTo>
                    <a:pt x="451" y="257"/>
                  </a:lnTo>
                  <a:lnTo>
                    <a:pt x="443" y="219"/>
                  </a:lnTo>
                  <a:lnTo>
                    <a:pt x="430" y="187"/>
                  </a:lnTo>
                  <a:lnTo>
                    <a:pt x="411" y="160"/>
                  </a:lnTo>
                  <a:lnTo>
                    <a:pt x="390" y="139"/>
                  </a:lnTo>
                  <a:lnTo>
                    <a:pt x="363" y="124"/>
                  </a:lnTo>
                  <a:lnTo>
                    <a:pt x="333" y="114"/>
                  </a:lnTo>
                  <a:lnTo>
                    <a:pt x="298" y="112"/>
                  </a:lnTo>
                  <a:close/>
                  <a:moveTo>
                    <a:pt x="306" y="0"/>
                  </a:moveTo>
                  <a:lnTo>
                    <a:pt x="358" y="4"/>
                  </a:lnTo>
                  <a:lnTo>
                    <a:pt x="405" y="13"/>
                  </a:lnTo>
                  <a:lnTo>
                    <a:pt x="447" y="28"/>
                  </a:lnTo>
                  <a:lnTo>
                    <a:pt x="485" y="51"/>
                  </a:lnTo>
                  <a:lnTo>
                    <a:pt x="518" y="78"/>
                  </a:lnTo>
                  <a:lnTo>
                    <a:pt x="545" y="112"/>
                  </a:lnTo>
                  <a:lnTo>
                    <a:pt x="566" y="152"/>
                  </a:lnTo>
                  <a:lnTo>
                    <a:pt x="581" y="196"/>
                  </a:lnTo>
                  <a:lnTo>
                    <a:pt x="591" y="244"/>
                  </a:lnTo>
                  <a:lnTo>
                    <a:pt x="594" y="297"/>
                  </a:lnTo>
                  <a:lnTo>
                    <a:pt x="591" y="351"/>
                  </a:lnTo>
                  <a:lnTo>
                    <a:pt x="581" y="398"/>
                  </a:lnTo>
                  <a:lnTo>
                    <a:pt x="564" y="444"/>
                  </a:lnTo>
                  <a:lnTo>
                    <a:pt x="543" y="484"/>
                  </a:lnTo>
                  <a:lnTo>
                    <a:pt x="512" y="521"/>
                  </a:lnTo>
                  <a:lnTo>
                    <a:pt x="478" y="551"/>
                  </a:lnTo>
                  <a:lnTo>
                    <a:pt x="438" y="574"/>
                  </a:lnTo>
                  <a:lnTo>
                    <a:pt x="394" y="591"/>
                  </a:lnTo>
                  <a:lnTo>
                    <a:pt x="346" y="601"/>
                  </a:lnTo>
                  <a:lnTo>
                    <a:pt x="293" y="604"/>
                  </a:lnTo>
                  <a:lnTo>
                    <a:pt x="241" y="601"/>
                  </a:lnTo>
                  <a:lnTo>
                    <a:pt x="195" y="591"/>
                  </a:lnTo>
                  <a:lnTo>
                    <a:pt x="151" y="576"/>
                  </a:lnTo>
                  <a:lnTo>
                    <a:pt x="113" y="553"/>
                  </a:lnTo>
                  <a:lnTo>
                    <a:pt x="79" y="524"/>
                  </a:lnTo>
                  <a:lnTo>
                    <a:pt x="52" y="490"/>
                  </a:lnTo>
                  <a:lnTo>
                    <a:pt x="29" y="452"/>
                  </a:lnTo>
                  <a:lnTo>
                    <a:pt x="14" y="408"/>
                  </a:lnTo>
                  <a:lnTo>
                    <a:pt x="4" y="360"/>
                  </a:lnTo>
                  <a:lnTo>
                    <a:pt x="0" y="309"/>
                  </a:lnTo>
                  <a:lnTo>
                    <a:pt x="4" y="254"/>
                  </a:lnTo>
                  <a:lnTo>
                    <a:pt x="14" y="204"/>
                  </a:lnTo>
                  <a:lnTo>
                    <a:pt x="29" y="158"/>
                  </a:lnTo>
                  <a:lnTo>
                    <a:pt x="52" y="118"/>
                  </a:lnTo>
                  <a:lnTo>
                    <a:pt x="81" y="82"/>
                  </a:lnTo>
                  <a:lnTo>
                    <a:pt x="117" y="53"/>
                  </a:lnTo>
                  <a:lnTo>
                    <a:pt x="157" y="30"/>
                  </a:lnTo>
                  <a:lnTo>
                    <a:pt x="201" y="13"/>
                  </a:lnTo>
                  <a:lnTo>
                    <a:pt x="251" y="4"/>
                  </a:lnTo>
                  <a:lnTo>
                    <a:pt x="306"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52" name="Freeform 13"/>
            <p:cNvSpPr>
              <a:spLocks/>
            </p:cNvSpPr>
            <p:nvPr/>
          </p:nvSpPr>
          <p:spPr bwMode="auto">
            <a:xfrm>
              <a:off x="2210016" y="1346845"/>
              <a:ext cx="227840" cy="281110"/>
            </a:xfrm>
            <a:custGeom>
              <a:avLst/>
              <a:gdLst>
                <a:gd name="T0" fmla="*/ 347 w 710"/>
                <a:gd name="T1" fmla="*/ 2 h 877"/>
                <a:gd name="T2" fmla="*/ 384 w 710"/>
                <a:gd name="T3" fmla="*/ 12 h 877"/>
                <a:gd name="T4" fmla="*/ 378 w 710"/>
                <a:gd name="T5" fmla="*/ 124 h 877"/>
                <a:gd name="T6" fmla="*/ 319 w 710"/>
                <a:gd name="T7" fmla="*/ 111 h 877"/>
                <a:gd name="T8" fmla="*/ 273 w 710"/>
                <a:gd name="T9" fmla="*/ 122 h 877"/>
                <a:gd name="T10" fmla="*/ 242 w 710"/>
                <a:gd name="T11" fmla="*/ 157 h 877"/>
                <a:gd name="T12" fmla="*/ 233 w 710"/>
                <a:gd name="T13" fmla="*/ 214 h 877"/>
                <a:gd name="T14" fmla="*/ 437 w 710"/>
                <a:gd name="T15" fmla="*/ 286 h 877"/>
                <a:gd name="T16" fmla="*/ 439 w 710"/>
                <a:gd name="T17" fmla="*/ 155 h 877"/>
                <a:gd name="T18" fmla="*/ 573 w 710"/>
                <a:gd name="T19" fmla="*/ 115 h 877"/>
                <a:gd name="T20" fmla="*/ 710 w 710"/>
                <a:gd name="T21" fmla="*/ 286 h 877"/>
                <a:gd name="T22" fmla="*/ 573 w 710"/>
                <a:gd name="T23" fmla="*/ 397 h 877"/>
                <a:gd name="T24" fmla="*/ 575 w 710"/>
                <a:gd name="T25" fmla="*/ 702 h 877"/>
                <a:gd name="T26" fmla="*/ 592 w 710"/>
                <a:gd name="T27" fmla="*/ 744 h 877"/>
                <a:gd name="T28" fmla="*/ 626 w 710"/>
                <a:gd name="T29" fmla="*/ 763 h 877"/>
                <a:gd name="T30" fmla="*/ 659 w 710"/>
                <a:gd name="T31" fmla="*/ 765 h 877"/>
                <a:gd name="T32" fmla="*/ 678 w 710"/>
                <a:gd name="T33" fmla="*/ 761 h 877"/>
                <a:gd name="T34" fmla="*/ 697 w 710"/>
                <a:gd name="T35" fmla="*/ 753 h 877"/>
                <a:gd name="T36" fmla="*/ 710 w 710"/>
                <a:gd name="T37" fmla="*/ 744 h 877"/>
                <a:gd name="T38" fmla="*/ 708 w 710"/>
                <a:gd name="T39" fmla="*/ 858 h 877"/>
                <a:gd name="T40" fmla="*/ 666 w 710"/>
                <a:gd name="T41" fmla="*/ 872 h 877"/>
                <a:gd name="T42" fmla="*/ 609 w 710"/>
                <a:gd name="T43" fmla="*/ 877 h 877"/>
                <a:gd name="T44" fmla="*/ 525 w 710"/>
                <a:gd name="T45" fmla="*/ 862 h 877"/>
                <a:gd name="T46" fmla="*/ 468 w 710"/>
                <a:gd name="T47" fmla="*/ 816 h 877"/>
                <a:gd name="T48" fmla="*/ 441 w 710"/>
                <a:gd name="T49" fmla="*/ 742 h 877"/>
                <a:gd name="T50" fmla="*/ 437 w 710"/>
                <a:gd name="T51" fmla="*/ 397 h 877"/>
                <a:gd name="T52" fmla="*/ 233 w 710"/>
                <a:gd name="T53" fmla="*/ 864 h 877"/>
                <a:gd name="T54" fmla="*/ 95 w 710"/>
                <a:gd name="T55" fmla="*/ 397 h 877"/>
                <a:gd name="T56" fmla="*/ 0 w 710"/>
                <a:gd name="T57" fmla="*/ 286 h 877"/>
                <a:gd name="T58" fmla="*/ 95 w 710"/>
                <a:gd name="T59" fmla="*/ 206 h 877"/>
                <a:gd name="T60" fmla="*/ 107 w 710"/>
                <a:gd name="T61" fmla="*/ 132 h 877"/>
                <a:gd name="T62" fmla="*/ 141 w 710"/>
                <a:gd name="T63" fmla="*/ 71 h 877"/>
                <a:gd name="T64" fmla="*/ 196 w 710"/>
                <a:gd name="T65" fmla="*/ 25 h 877"/>
                <a:gd name="T66" fmla="*/ 265 w 710"/>
                <a:gd name="T67" fmla="*/ 2 h 8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10" h="877">
                  <a:moveTo>
                    <a:pt x="305" y="0"/>
                  </a:moveTo>
                  <a:lnTo>
                    <a:pt x="347" y="2"/>
                  </a:lnTo>
                  <a:lnTo>
                    <a:pt x="382" y="10"/>
                  </a:lnTo>
                  <a:lnTo>
                    <a:pt x="384" y="12"/>
                  </a:lnTo>
                  <a:lnTo>
                    <a:pt x="384" y="128"/>
                  </a:lnTo>
                  <a:lnTo>
                    <a:pt x="378" y="124"/>
                  </a:lnTo>
                  <a:lnTo>
                    <a:pt x="347" y="115"/>
                  </a:lnTo>
                  <a:lnTo>
                    <a:pt x="319" y="111"/>
                  </a:lnTo>
                  <a:lnTo>
                    <a:pt x="294" y="115"/>
                  </a:lnTo>
                  <a:lnTo>
                    <a:pt x="273" y="122"/>
                  </a:lnTo>
                  <a:lnTo>
                    <a:pt x="256" y="137"/>
                  </a:lnTo>
                  <a:lnTo>
                    <a:pt x="242" y="157"/>
                  </a:lnTo>
                  <a:lnTo>
                    <a:pt x="235" y="183"/>
                  </a:lnTo>
                  <a:lnTo>
                    <a:pt x="233" y="214"/>
                  </a:lnTo>
                  <a:lnTo>
                    <a:pt x="233" y="286"/>
                  </a:lnTo>
                  <a:lnTo>
                    <a:pt x="437" y="286"/>
                  </a:lnTo>
                  <a:lnTo>
                    <a:pt x="437" y="157"/>
                  </a:lnTo>
                  <a:lnTo>
                    <a:pt x="439" y="155"/>
                  </a:lnTo>
                  <a:lnTo>
                    <a:pt x="569" y="116"/>
                  </a:lnTo>
                  <a:lnTo>
                    <a:pt x="573" y="115"/>
                  </a:lnTo>
                  <a:lnTo>
                    <a:pt x="573" y="286"/>
                  </a:lnTo>
                  <a:lnTo>
                    <a:pt x="710" y="286"/>
                  </a:lnTo>
                  <a:lnTo>
                    <a:pt x="710" y="397"/>
                  </a:lnTo>
                  <a:lnTo>
                    <a:pt x="573" y="397"/>
                  </a:lnTo>
                  <a:lnTo>
                    <a:pt x="573" y="670"/>
                  </a:lnTo>
                  <a:lnTo>
                    <a:pt x="575" y="702"/>
                  </a:lnTo>
                  <a:lnTo>
                    <a:pt x="582" y="727"/>
                  </a:lnTo>
                  <a:lnTo>
                    <a:pt x="592" y="744"/>
                  </a:lnTo>
                  <a:lnTo>
                    <a:pt x="607" y="755"/>
                  </a:lnTo>
                  <a:lnTo>
                    <a:pt x="626" y="763"/>
                  </a:lnTo>
                  <a:lnTo>
                    <a:pt x="651" y="765"/>
                  </a:lnTo>
                  <a:lnTo>
                    <a:pt x="659" y="765"/>
                  </a:lnTo>
                  <a:lnTo>
                    <a:pt x="666" y="763"/>
                  </a:lnTo>
                  <a:lnTo>
                    <a:pt x="678" y="761"/>
                  </a:lnTo>
                  <a:lnTo>
                    <a:pt x="687" y="757"/>
                  </a:lnTo>
                  <a:lnTo>
                    <a:pt x="697" y="753"/>
                  </a:lnTo>
                  <a:lnTo>
                    <a:pt x="704" y="748"/>
                  </a:lnTo>
                  <a:lnTo>
                    <a:pt x="710" y="744"/>
                  </a:lnTo>
                  <a:lnTo>
                    <a:pt x="710" y="856"/>
                  </a:lnTo>
                  <a:lnTo>
                    <a:pt x="708" y="858"/>
                  </a:lnTo>
                  <a:lnTo>
                    <a:pt x="693" y="864"/>
                  </a:lnTo>
                  <a:lnTo>
                    <a:pt x="666" y="872"/>
                  </a:lnTo>
                  <a:lnTo>
                    <a:pt x="638" y="876"/>
                  </a:lnTo>
                  <a:lnTo>
                    <a:pt x="609" y="877"/>
                  </a:lnTo>
                  <a:lnTo>
                    <a:pt x="563" y="874"/>
                  </a:lnTo>
                  <a:lnTo>
                    <a:pt x="525" y="862"/>
                  </a:lnTo>
                  <a:lnTo>
                    <a:pt x="492" y="843"/>
                  </a:lnTo>
                  <a:lnTo>
                    <a:pt x="468" y="816"/>
                  </a:lnTo>
                  <a:lnTo>
                    <a:pt x="450" y="784"/>
                  </a:lnTo>
                  <a:lnTo>
                    <a:pt x="441" y="742"/>
                  </a:lnTo>
                  <a:lnTo>
                    <a:pt x="437" y="694"/>
                  </a:lnTo>
                  <a:lnTo>
                    <a:pt x="437" y="397"/>
                  </a:lnTo>
                  <a:lnTo>
                    <a:pt x="233" y="397"/>
                  </a:lnTo>
                  <a:lnTo>
                    <a:pt x="233" y="864"/>
                  </a:lnTo>
                  <a:lnTo>
                    <a:pt x="95" y="864"/>
                  </a:lnTo>
                  <a:lnTo>
                    <a:pt x="95" y="397"/>
                  </a:lnTo>
                  <a:lnTo>
                    <a:pt x="0" y="397"/>
                  </a:lnTo>
                  <a:lnTo>
                    <a:pt x="0" y="286"/>
                  </a:lnTo>
                  <a:lnTo>
                    <a:pt x="95" y="286"/>
                  </a:lnTo>
                  <a:lnTo>
                    <a:pt x="95" y="206"/>
                  </a:lnTo>
                  <a:lnTo>
                    <a:pt x="99" y="168"/>
                  </a:lnTo>
                  <a:lnTo>
                    <a:pt x="107" y="132"/>
                  </a:lnTo>
                  <a:lnTo>
                    <a:pt x="122" y="99"/>
                  </a:lnTo>
                  <a:lnTo>
                    <a:pt x="141" y="71"/>
                  </a:lnTo>
                  <a:lnTo>
                    <a:pt x="166" y="46"/>
                  </a:lnTo>
                  <a:lnTo>
                    <a:pt x="196" y="25"/>
                  </a:lnTo>
                  <a:lnTo>
                    <a:pt x="229" y="12"/>
                  </a:lnTo>
                  <a:lnTo>
                    <a:pt x="265" y="2"/>
                  </a:lnTo>
                  <a:lnTo>
                    <a:pt x="305"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53" name="Rectangle 14"/>
            <p:cNvSpPr>
              <a:spLocks noChangeArrowheads="1"/>
            </p:cNvSpPr>
            <p:nvPr/>
          </p:nvSpPr>
          <p:spPr bwMode="auto">
            <a:xfrm>
              <a:off x="416178" y="1279456"/>
              <a:ext cx="205377" cy="204093"/>
            </a:xfrm>
            <a:prstGeom prst="rect">
              <a:avLst/>
            </a:prstGeom>
            <a:solidFill>
              <a:srgbClr val="FF4000"/>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54" name="Rectangle 15"/>
            <p:cNvSpPr>
              <a:spLocks noChangeArrowheads="1"/>
            </p:cNvSpPr>
            <p:nvPr/>
          </p:nvSpPr>
          <p:spPr bwMode="auto">
            <a:xfrm>
              <a:off x="642734" y="1279456"/>
              <a:ext cx="204735" cy="204093"/>
            </a:xfrm>
            <a:prstGeom prst="rect">
              <a:avLst/>
            </a:prstGeom>
            <a:solidFill>
              <a:srgbClr val="8DC63F"/>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55" name="Rectangle 16"/>
            <p:cNvSpPr>
              <a:spLocks noChangeArrowheads="1"/>
            </p:cNvSpPr>
            <p:nvPr/>
          </p:nvSpPr>
          <p:spPr bwMode="auto">
            <a:xfrm>
              <a:off x="416178" y="1505371"/>
              <a:ext cx="205377" cy="204735"/>
            </a:xfrm>
            <a:prstGeom prst="rect">
              <a:avLst/>
            </a:prstGeom>
            <a:solidFill>
              <a:srgbClr val="00B0F0"/>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56" name="Rectangle 17"/>
            <p:cNvSpPr>
              <a:spLocks noChangeArrowheads="1"/>
            </p:cNvSpPr>
            <p:nvPr/>
          </p:nvSpPr>
          <p:spPr bwMode="auto">
            <a:xfrm>
              <a:off x="642734" y="1505371"/>
              <a:ext cx="204735" cy="204735"/>
            </a:xfrm>
            <a:prstGeom prst="rect">
              <a:avLst/>
            </a:prstGeom>
            <a:solidFill>
              <a:srgbClr val="FFBF00"/>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grpSp>
    </p:spTree>
    <p:extLst>
      <p:ext uri="{BB962C8B-B14F-4D97-AF65-F5344CB8AC3E}">
        <p14:creationId xmlns:p14="http://schemas.microsoft.com/office/powerpoint/2010/main" val="26530818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userDrawn="1">
  <p:cSld name="3_DEMO Lead-in">
    <p:bg>
      <p:bgPr>
        <a:solidFill>
          <a:schemeClr val="accent2"/>
        </a:solidFill>
        <a:effectLst/>
      </p:bgPr>
    </p:bg>
    <p:spTree>
      <p:nvGrpSpPr>
        <p:cNvPr id="1" name=""/>
        <p:cNvGrpSpPr/>
        <p:nvPr/>
      </p:nvGrpSpPr>
      <p:grpSpPr>
        <a:xfrm>
          <a:off x="0" y="0"/>
          <a:ext cx="0" cy="0"/>
          <a:chOff x="0" y="0"/>
          <a:chExt cx="0" cy="0"/>
        </a:xfrm>
      </p:grpSpPr>
      <p:sp>
        <p:nvSpPr>
          <p:cNvPr id="4" name="TextBox 3"/>
          <p:cNvSpPr txBox="1"/>
          <p:nvPr/>
        </p:nvSpPr>
        <p:spPr>
          <a:xfrm>
            <a:off x="689547" y="3567659"/>
            <a:ext cx="2832186" cy="1218795"/>
          </a:xfrm>
          <a:prstGeom prst="rect">
            <a:avLst/>
          </a:prstGeom>
          <a:noFill/>
        </p:spPr>
        <p:txBody>
          <a:bodyPr wrap="none" lIns="137160" tIns="109728" rIns="137160" bIns="109728" rtlCol="0">
            <a:spAutoFit/>
          </a:bodyPr>
          <a:lstStyle/>
          <a:p>
            <a:pPr>
              <a:lnSpc>
                <a:spcPct val="90000"/>
              </a:lnSpc>
              <a:spcBef>
                <a:spcPts val="600"/>
              </a:spcBef>
            </a:pPr>
            <a:r>
              <a:rPr lang="en-US" sz="7200" dirty="0" smtClean="0">
                <a:solidFill>
                  <a:schemeClr val="bg1"/>
                </a:solidFill>
              </a:rPr>
              <a:t>DEMO</a:t>
            </a:r>
          </a:p>
        </p:txBody>
      </p:sp>
      <p:sp>
        <p:nvSpPr>
          <p:cNvPr id="20" name="Title 1"/>
          <p:cNvSpPr>
            <a:spLocks noGrp="1"/>
          </p:cNvSpPr>
          <p:nvPr>
            <p:ph type="ctrTitle" hasCustomPrompt="1"/>
          </p:nvPr>
        </p:nvSpPr>
        <p:spPr>
          <a:xfrm>
            <a:off x="720342" y="736517"/>
            <a:ext cx="10751313" cy="2695311"/>
          </a:xfrm>
        </p:spPr>
        <p:txBody>
          <a:bodyPr anchor="b" anchorCtr="0">
            <a:noAutofit/>
          </a:bodyPr>
          <a:lstStyle>
            <a:lvl1pPr algn="l">
              <a:defRPr sz="7200">
                <a:solidFill>
                  <a:schemeClr val="bg1"/>
                </a:solidFill>
              </a:defRPr>
            </a:lvl1pPr>
          </a:lstStyle>
          <a:p>
            <a:r>
              <a:rPr lang="en-US" dirty="0" smtClean="0"/>
              <a:t>Click to edit title</a:t>
            </a:r>
            <a:endParaRPr lang="en-US" dirty="0"/>
          </a:p>
        </p:txBody>
      </p:sp>
      <p:sp>
        <p:nvSpPr>
          <p:cNvPr id="34" name="TextBox 33"/>
          <p:cNvSpPr txBox="1"/>
          <p:nvPr/>
        </p:nvSpPr>
        <p:spPr>
          <a:xfrm>
            <a:off x="689547" y="3567659"/>
            <a:ext cx="2832186" cy="1218795"/>
          </a:xfrm>
          <a:prstGeom prst="rect">
            <a:avLst/>
          </a:prstGeom>
          <a:noFill/>
        </p:spPr>
        <p:txBody>
          <a:bodyPr wrap="none" lIns="137160" tIns="109728" rIns="137160" bIns="109728" rtlCol="0">
            <a:spAutoFit/>
          </a:bodyPr>
          <a:lstStyle/>
          <a:p>
            <a:pPr>
              <a:lnSpc>
                <a:spcPct val="90000"/>
              </a:lnSpc>
              <a:spcBef>
                <a:spcPts val="600"/>
              </a:spcBef>
            </a:pPr>
            <a:r>
              <a:rPr lang="en-US" sz="7200" dirty="0" smtClean="0">
                <a:solidFill>
                  <a:schemeClr val="bg1"/>
                </a:solidFill>
              </a:rPr>
              <a:t>DEMO</a:t>
            </a:r>
          </a:p>
        </p:txBody>
      </p:sp>
      <p:sp>
        <p:nvSpPr>
          <p:cNvPr id="46" name="TextBox 45"/>
          <p:cNvSpPr txBox="1"/>
          <p:nvPr userDrawn="1"/>
        </p:nvSpPr>
        <p:spPr>
          <a:xfrm>
            <a:off x="689547" y="3567659"/>
            <a:ext cx="2832186" cy="1218795"/>
          </a:xfrm>
          <a:prstGeom prst="rect">
            <a:avLst/>
          </a:prstGeom>
          <a:noFill/>
        </p:spPr>
        <p:txBody>
          <a:bodyPr wrap="none" lIns="137160" tIns="109728" rIns="137160" bIns="109728" rtlCol="0">
            <a:spAutoFit/>
          </a:bodyPr>
          <a:lstStyle/>
          <a:p>
            <a:pPr>
              <a:lnSpc>
                <a:spcPct val="90000"/>
              </a:lnSpc>
              <a:spcBef>
                <a:spcPts val="600"/>
              </a:spcBef>
            </a:pPr>
            <a:r>
              <a:rPr lang="en-US" sz="7200" dirty="0" smtClean="0">
                <a:solidFill>
                  <a:schemeClr val="bg1"/>
                </a:solidFill>
              </a:rPr>
              <a:t>DEMO</a:t>
            </a:r>
          </a:p>
        </p:txBody>
      </p:sp>
    </p:spTree>
    <p:extLst>
      <p:ext uri="{BB962C8B-B14F-4D97-AF65-F5344CB8AC3E}">
        <p14:creationId xmlns:p14="http://schemas.microsoft.com/office/powerpoint/2010/main" val="1152816970"/>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7" name="Text Placeholder 13"/>
          <p:cNvSpPr>
            <a:spLocks noGrp="1"/>
          </p:cNvSpPr>
          <p:nvPr>
            <p:ph type="body" sz="quarter" idx="17" hasCustomPrompt="1"/>
          </p:nvPr>
        </p:nvSpPr>
        <p:spPr>
          <a:xfrm>
            <a:off x="609600" y="1079503"/>
            <a:ext cx="10972800" cy="402674"/>
          </a:xfrm>
        </p:spPr>
        <p:txBody>
          <a:bodyPr/>
          <a:lstStyle>
            <a:lvl1pPr marL="0" indent="0">
              <a:buNone/>
              <a:defRPr sz="1600">
                <a:solidFill>
                  <a:schemeClr val="tx1"/>
                </a:solidFill>
              </a:defRPr>
            </a:lvl1pPr>
            <a:lvl2pPr marL="232773" indent="0">
              <a:buNone/>
              <a:defRPr sz="1600">
                <a:solidFill>
                  <a:schemeClr val="tx1"/>
                </a:solidFill>
              </a:defRPr>
            </a:lvl2pPr>
            <a:lvl3pPr marL="457084" indent="0">
              <a:buNone/>
              <a:defRPr sz="1600">
                <a:solidFill>
                  <a:schemeClr val="tx1"/>
                </a:solidFill>
              </a:defRPr>
            </a:lvl3pPr>
            <a:lvl4pPr marL="689855" indent="0">
              <a:buNone/>
              <a:defRPr sz="1600">
                <a:solidFill>
                  <a:schemeClr val="tx1"/>
                </a:solidFill>
              </a:defRPr>
            </a:lvl4pPr>
            <a:lvl5pPr marL="914164" indent="0">
              <a:buNone/>
              <a:defRPr sz="1600">
                <a:solidFill>
                  <a:schemeClr val="tx1"/>
                </a:solidFill>
              </a:defRPr>
            </a:lvl5pPr>
          </a:lstStyle>
          <a:p>
            <a:pPr lvl="0"/>
            <a:r>
              <a:rPr lang="en-US" dirty="0" smtClean="0"/>
              <a:t>Click to edit text</a:t>
            </a:r>
            <a:endParaRPr lang="en-US" dirty="0"/>
          </a:p>
        </p:txBody>
      </p:sp>
      <p:sp>
        <p:nvSpPr>
          <p:cNvPr id="8" name="Date Placeholder 7"/>
          <p:cNvSpPr>
            <a:spLocks noGrp="1"/>
          </p:cNvSpPr>
          <p:nvPr>
            <p:ph type="dt" sz="half" idx="18"/>
          </p:nvPr>
        </p:nvSpPr>
        <p:spPr>
          <a:xfrm>
            <a:off x="2570044" y="6347738"/>
            <a:ext cx="1465007" cy="184670"/>
          </a:xfrm>
          <a:prstGeom prst="rect">
            <a:avLst/>
          </a:prstGeom>
        </p:spPr>
        <p:txBody>
          <a:bodyPr/>
          <a:lstStyle/>
          <a:p>
            <a:fld id="{5C4A0D7F-3A04-401B-B93A-D2B4A04D7D6E}" type="datetime1">
              <a:rPr lang="en-US" smtClean="0">
                <a:solidFill>
                  <a:srgbClr val="979796">
                    <a:lumMod val="40000"/>
                    <a:lumOff val="60000"/>
                  </a:srgbClr>
                </a:solidFill>
              </a:rPr>
              <a:pPr/>
              <a:t>9/3/2015</a:t>
            </a:fld>
            <a:endParaRPr lang="en-US" dirty="0">
              <a:solidFill>
                <a:srgbClr val="979796">
                  <a:lumMod val="40000"/>
                  <a:lumOff val="60000"/>
                </a:srgbClr>
              </a:solidFill>
            </a:endParaRPr>
          </a:p>
        </p:txBody>
      </p:sp>
      <p:sp>
        <p:nvSpPr>
          <p:cNvPr id="9" name="Footer Placeholder 8"/>
          <p:cNvSpPr>
            <a:spLocks noGrp="1"/>
          </p:cNvSpPr>
          <p:nvPr>
            <p:ph type="ftr" sz="quarter" idx="19"/>
          </p:nvPr>
        </p:nvSpPr>
        <p:spPr>
          <a:xfrm>
            <a:off x="931880" y="6347739"/>
            <a:ext cx="1638164" cy="184671"/>
          </a:xfrm>
          <a:prstGeom prst="rect">
            <a:avLst/>
          </a:prstGeom>
        </p:spPr>
        <p:txBody>
          <a:bodyPr/>
          <a:lstStyle/>
          <a:p>
            <a:r>
              <a:rPr lang="en-US" dirty="0" smtClean="0">
                <a:solidFill>
                  <a:srgbClr val="979796">
                    <a:lumMod val="40000"/>
                    <a:lumOff val="60000"/>
                  </a:srgbClr>
                </a:solidFill>
              </a:rPr>
              <a:t>Microsoft confidential</a:t>
            </a:r>
            <a:endParaRPr lang="en-US" dirty="0">
              <a:solidFill>
                <a:srgbClr val="979796">
                  <a:lumMod val="40000"/>
                  <a:lumOff val="60000"/>
                </a:srgbClr>
              </a:solidFill>
            </a:endParaRPr>
          </a:p>
        </p:txBody>
      </p:sp>
      <p:sp>
        <p:nvSpPr>
          <p:cNvPr id="10" name="Slide Number Placeholder 9"/>
          <p:cNvSpPr>
            <a:spLocks noGrp="1"/>
          </p:cNvSpPr>
          <p:nvPr>
            <p:ph type="sldNum" sz="quarter" idx="20"/>
          </p:nvPr>
        </p:nvSpPr>
        <p:spPr>
          <a:xfrm>
            <a:off x="609601" y="6347739"/>
            <a:ext cx="305234" cy="184672"/>
          </a:xfrm>
          <a:prstGeom prst="rect">
            <a:avLst/>
          </a:prstGeom>
        </p:spPr>
        <p:txBody>
          <a:bodyPr/>
          <a:lstStyle/>
          <a:p>
            <a:fld id="{B6F15528-21DE-4FAA-801E-634DDDAF4B2B}" type="slidenum">
              <a:rPr lang="en-US" smtClean="0">
                <a:solidFill>
                  <a:srgbClr val="979796">
                    <a:lumMod val="40000"/>
                    <a:lumOff val="60000"/>
                  </a:srgbClr>
                </a:solidFill>
              </a:rPr>
              <a:pPr/>
              <a:t>‹#›</a:t>
            </a:fld>
            <a:endParaRPr lang="en-US" dirty="0">
              <a:solidFill>
                <a:srgbClr val="979796">
                  <a:lumMod val="40000"/>
                  <a:lumOff val="60000"/>
                </a:srgbClr>
              </a:solidFill>
            </a:endParaRPr>
          </a:p>
        </p:txBody>
      </p:sp>
      <p:sp>
        <p:nvSpPr>
          <p:cNvPr id="11" name="Title 10"/>
          <p:cNvSpPr>
            <a:spLocks noGrp="1"/>
          </p:cNvSpPr>
          <p:nvPr>
            <p:ph type="title" hasCustomPrompt="1"/>
          </p:nvPr>
        </p:nvSpPr>
        <p:spPr>
          <a:xfrm>
            <a:off x="609600" y="535942"/>
            <a:ext cx="10972800" cy="517066"/>
          </a:xfrm>
        </p:spPr>
        <p:txBody>
          <a:bodyPr/>
          <a:lstStyle/>
          <a:p>
            <a:r>
              <a:rPr lang="en-US" dirty="0" smtClean="0"/>
              <a:t>Click to edit title</a:t>
            </a:r>
            <a:endParaRPr lang="en-US" dirty="0"/>
          </a:p>
        </p:txBody>
      </p:sp>
    </p:spTree>
    <p:extLst>
      <p:ext uri="{BB962C8B-B14F-4D97-AF65-F5344CB8AC3E}">
        <p14:creationId xmlns:p14="http://schemas.microsoft.com/office/powerpoint/2010/main" val="4199851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sp>
        <p:nvSpPr>
          <p:cNvPr id="17" name="Text Placeholder 16"/>
          <p:cNvSpPr>
            <a:spLocks noGrp="1"/>
          </p:cNvSpPr>
          <p:nvPr>
            <p:ph type="body" sz="quarter" idx="21" hasCustomPrompt="1"/>
          </p:nvPr>
        </p:nvSpPr>
        <p:spPr>
          <a:xfrm>
            <a:off x="609600" y="2326217"/>
            <a:ext cx="10972800" cy="2184808"/>
          </a:xfrm>
        </p:spPr>
        <p:txBody>
          <a:bodyPr/>
          <a:lstStyle>
            <a:lvl2pPr marL="766105" indent="-152375">
              <a:defRPr/>
            </a:lvl2pPr>
            <a:lvl3pPr marL="1371370" indent="-152375">
              <a:defRPr/>
            </a:lvl3pPr>
            <a:lvl4pPr marL="1985101" indent="-152375">
              <a:defRPr/>
            </a:lvl4pPr>
            <a:lvl5pPr marL="2590366" indent="-152375">
              <a:defRPr/>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Title 10"/>
          <p:cNvSpPr>
            <a:spLocks noGrp="1"/>
          </p:cNvSpPr>
          <p:nvPr>
            <p:ph type="title" hasCustomPrompt="1"/>
          </p:nvPr>
        </p:nvSpPr>
        <p:spPr>
          <a:xfrm>
            <a:off x="609600" y="535940"/>
            <a:ext cx="10972800" cy="480731"/>
          </a:xfrm>
        </p:spPr>
        <p:txBody>
          <a:bodyPr/>
          <a:lstStyle/>
          <a:p>
            <a:r>
              <a:rPr lang="en-US" dirty="0" smtClean="0"/>
              <a:t>Click to edit title</a:t>
            </a:r>
            <a:endParaRPr lang="en-US" dirty="0"/>
          </a:p>
        </p:txBody>
      </p:sp>
      <p:sp>
        <p:nvSpPr>
          <p:cNvPr id="12" name="Text Placeholder 13"/>
          <p:cNvSpPr>
            <a:spLocks noGrp="1"/>
          </p:cNvSpPr>
          <p:nvPr>
            <p:ph type="body" sz="quarter" idx="17" hasCustomPrompt="1"/>
          </p:nvPr>
        </p:nvSpPr>
        <p:spPr>
          <a:xfrm>
            <a:off x="609600" y="1079501"/>
            <a:ext cx="10972800" cy="402674"/>
          </a:xfrm>
        </p:spPr>
        <p:txBody>
          <a:bodyPr/>
          <a:lstStyle>
            <a:lvl1pPr marL="0" indent="0">
              <a:buNone/>
              <a:defRPr sz="1600">
                <a:solidFill>
                  <a:schemeClr val="tx1"/>
                </a:solidFill>
              </a:defRPr>
            </a:lvl1pPr>
            <a:lvl2pPr marL="232795" indent="0">
              <a:buNone/>
              <a:defRPr sz="1600">
                <a:solidFill>
                  <a:schemeClr val="tx1"/>
                </a:solidFill>
              </a:defRPr>
            </a:lvl2pPr>
            <a:lvl3pPr marL="457124" indent="0">
              <a:buNone/>
              <a:defRPr sz="1600">
                <a:solidFill>
                  <a:schemeClr val="tx1"/>
                </a:solidFill>
              </a:defRPr>
            </a:lvl3pPr>
            <a:lvl4pPr marL="689917" indent="0">
              <a:buNone/>
              <a:defRPr sz="1600">
                <a:solidFill>
                  <a:schemeClr val="tx1"/>
                </a:solidFill>
              </a:defRPr>
            </a:lvl4pPr>
            <a:lvl5pPr marL="914246" indent="0">
              <a:buNone/>
              <a:defRPr sz="1600">
                <a:solidFill>
                  <a:schemeClr val="tx1"/>
                </a:solidFill>
              </a:defRPr>
            </a:lvl5pPr>
          </a:lstStyle>
          <a:p>
            <a:pPr lvl="0"/>
            <a:r>
              <a:rPr lang="en-US" dirty="0" smtClean="0"/>
              <a:t>Click to edit text</a:t>
            </a:r>
            <a:endParaRPr lang="en-US" dirty="0"/>
          </a:p>
        </p:txBody>
      </p:sp>
      <p:sp>
        <p:nvSpPr>
          <p:cNvPr id="13" name="Date Placeholder 12"/>
          <p:cNvSpPr>
            <a:spLocks noGrp="1"/>
          </p:cNvSpPr>
          <p:nvPr>
            <p:ph type="dt" sz="half" idx="18"/>
          </p:nvPr>
        </p:nvSpPr>
        <p:spPr>
          <a:xfrm>
            <a:off x="2570044" y="6347738"/>
            <a:ext cx="1465007" cy="184670"/>
          </a:xfrm>
          <a:prstGeom prst="rect">
            <a:avLst/>
          </a:prstGeom>
        </p:spPr>
        <p:txBody>
          <a:bodyPr/>
          <a:lstStyle/>
          <a:p>
            <a:fld id="{6DD3B76A-C5DE-4B9A-BEAE-BBF0DC17AAA8}" type="datetime1">
              <a:rPr lang="en-US" smtClean="0"/>
              <a:t>9/3/2015</a:t>
            </a:fld>
            <a:endParaRPr lang="en-US" dirty="0"/>
          </a:p>
        </p:txBody>
      </p:sp>
      <p:sp>
        <p:nvSpPr>
          <p:cNvPr id="14" name="Footer Placeholder 13"/>
          <p:cNvSpPr>
            <a:spLocks noGrp="1"/>
          </p:cNvSpPr>
          <p:nvPr>
            <p:ph type="ftr" sz="quarter" idx="19"/>
          </p:nvPr>
        </p:nvSpPr>
        <p:spPr>
          <a:xfrm>
            <a:off x="931880" y="6347739"/>
            <a:ext cx="1638164" cy="184671"/>
          </a:xfrm>
          <a:prstGeom prst="rect">
            <a:avLst/>
          </a:prstGeom>
        </p:spPr>
        <p:txBody>
          <a:bodyPr/>
          <a:lstStyle/>
          <a:p>
            <a:r>
              <a:rPr lang="en-US" smtClean="0"/>
              <a:t>Microsoft confidential</a:t>
            </a:r>
            <a:endParaRPr lang="en-US" dirty="0"/>
          </a:p>
        </p:txBody>
      </p:sp>
      <p:sp>
        <p:nvSpPr>
          <p:cNvPr id="15" name="Slide Number Placeholder 14"/>
          <p:cNvSpPr>
            <a:spLocks noGrp="1"/>
          </p:cNvSpPr>
          <p:nvPr>
            <p:ph type="sldNum" sz="quarter" idx="20"/>
          </p:nvPr>
        </p:nvSpPr>
        <p:spPr>
          <a:xfrm>
            <a:off x="609601" y="6347739"/>
            <a:ext cx="305234" cy="184672"/>
          </a:xfrm>
          <a:prstGeom prst="rect">
            <a:avLst/>
          </a:prstGeom>
        </p:spPr>
        <p:txBody>
          <a:body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2345266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LAB">
    <p:bg>
      <p:bgPr>
        <a:solidFill>
          <a:schemeClr val="accent3"/>
        </a:solidFill>
        <a:effectLst/>
      </p:bgPr>
    </p:bg>
    <p:spTree>
      <p:nvGrpSpPr>
        <p:cNvPr id="1" name=""/>
        <p:cNvGrpSpPr/>
        <p:nvPr/>
      </p:nvGrpSpPr>
      <p:grpSpPr>
        <a:xfrm>
          <a:off x="0" y="0"/>
          <a:ext cx="0" cy="0"/>
          <a:chOff x="0" y="0"/>
          <a:chExt cx="0" cy="0"/>
        </a:xfrm>
      </p:grpSpPr>
      <p:grpSp>
        <p:nvGrpSpPr>
          <p:cNvPr id="18" name="Group 17"/>
          <p:cNvGrpSpPr/>
          <p:nvPr/>
        </p:nvGrpSpPr>
        <p:grpSpPr>
          <a:xfrm>
            <a:off x="9406400" y="5861707"/>
            <a:ext cx="2343449" cy="513900"/>
            <a:chOff x="3484562" y="4392613"/>
            <a:chExt cx="6862764" cy="1504950"/>
          </a:xfrm>
          <a:solidFill>
            <a:schemeClr val="bg1"/>
          </a:solidFill>
        </p:grpSpPr>
        <p:sp>
          <p:nvSpPr>
            <p:cNvPr id="6" name="Freeform 6"/>
            <p:cNvSpPr>
              <a:spLocks/>
            </p:cNvSpPr>
            <p:nvPr/>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7" name="Freeform 7"/>
            <p:cNvSpPr>
              <a:spLocks/>
            </p:cNvSpPr>
            <p:nvPr/>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8" name="Freeform 8"/>
            <p:cNvSpPr>
              <a:spLocks/>
            </p:cNvSpPr>
            <p:nvPr/>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9" name="Freeform 9"/>
            <p:cNvSpPr>
              <a:spLocks/>
            </p:cNvSpPr>
            <p:nvPr/>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0" name="Freeform 10"/>
            <p:cNvSpPr>
              <a:spLocks/>
            </p:cNvSpPr>
            <p:nvPr/>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1" name="Freeform 11"/>
            <p:cNvSpPr>
              <a:spLocks/>
            </p:cNvSpPr>
            <p:nvPr/>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2" name="Rectangle 12"/>
            <p:cNvSpPr>
              <a:spLocks noChangeArrowheads="1"/>
            </p:cNvSpPr>
            <p:nvPr/>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3" name="Freeform 13"/>
            <p:cNvSpPr>
              <a:spLocks/>
            </p:cNvSpPr>
            <p:nvPr/>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4" name="Freeform 14"/>
            <p:cNvSpPr>
              <a:spLocks noEditPoints="1"/>
            </p:cNvSpPr>
            <p:nvPr/>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5" name="Freeform 15"/>
            <p:cNvSpPr>
              <a:spLocks noEditPoints="1"/>
            </p:cNvSpPr>
            <p:nvPr/>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6" name="Freeform 16"/>
            <p:cNvSpPr>
              <a:spLocks/>
            </p:cNvSpPr>
            <p:nvPr/>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7" name="Freeform 17"/>
            <p:cNvSpPr>
              <a:spLocks/>
            </p:cNvSpPr>
            <p:nvPr/>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grpSp>
      <p:sp>
        <p:nvSpPr>
          <p:cNvPr id="36" name="Content Placeholder 35"/>
          <p:cNvSpPr>
            <a:spLocks noGrp="1"/>
          </p:cNvSpPr>
          <p:nvPr>
            <p:ph sz="quarter" idx="11" hasCustomPrompt="1"/>
          </p:nvPr>
        </p:nvSpPr>
        <p:spPr>
          <a:xfrm>
            <a:off x="703263" y="5721273"/>
            <a:ext cx="10760075" cy="823913"/>
          </a:xfrm>
        </p:spPr>
        <p:txBody>
          <a:bodyPr/>
          <a:lstStyle>
            <a:lvl1pPr>
              <a:defRPr sz="3600">
                <a:solidFill>
                  <a:schemeClr val="accent3">
                    <a:lumMod val="20000"/>
                    <a:lumOff val="80000"/>
                  </a:schemeClr>
                </a:solidFill>
                <a:latin typeface="Consolas" panose="020B0609020204030204" pitchFamily="49" charset="0"/>
                <a:cs typeface="Consolas" panose="020B0609020204030204" pitchFamily="49" charset="0"/>
              </a:defRPr>
            </a:lvl1pPr>
          </a:lstStyle>
          <a:p>
            <a:pPr lvl="0"/>
            <a:r>
              <a:rPr lang="en-US" dirty="0" smtClean="0"/>
              <a:t>http://location</a:t>
            </a:r>
            <a:endParaRPr lang="en-US" dirty="0"/>
          </a:p>
        </p:txBody>
      </p:sp>
      <p:sp>
        <p:nvSpPr>
          <p:cNvPr id="34" name="TextBox 33"/>
          <p:cNvSpPr txBox="1"/>
          <p:nvPr/>
        </p:nvSpPr>
        <p:spPr>
          <a:xfrm>
            <a:off x="689547" y="3567659"/>
            <a:ext cx="1822807" cy="1218795"/>
          </a:xfrm>
          <a:prstGeom prst="rect">
            <a:avLst/>
          </a:prstGeom>
          <a:noFill/>
        </p:spPr>
        <p:txBody>
          <a:bodyPr wrap="none" lIns="137160" tIns="109728" rIns="137160" bIns="109728" rtlCol="0">
            <a:spAutoFit/>
          </a:bodyPr>
          <a:lstStyle/>
          <a:p>
            <a:pPr>
              <a:lnSpc>
                <a:spcPct val="90000"/>
              </a:lnSpc>
              <a:spcBef>
                <a:spcPts val="600"/>
              </a:spcBef>
            </a:pPr>
            <a:r>
              <a:rPr lang="en-US" sz="7200" dirty="0" smtClean="0">
                <a:solidFill>
                  <a:schemeClr val="bg1"/>
                </a:solidFill>
              </a:rPr>
              <a:t>LAB</a:t>
            </a:r>
          </a:p>
        </p:txBody>
      </p:sp>
      <p:sp>
        <p:nvSpPr>
          <p:cNvPr id="20" name="Title 1"/>
          <p:cNvSpPr>
            <a:spLocks noGrp="1"/>
          </p:cNvSpPr>
          <p:nvPr>
            <p:ph type="ctrTitle" hasCustomPrompt="1"/>
          </p:nvPr>
        </p:nvSpPr>
        <p:spPr>
          <a:xfrm>
            <a:off x="720342" y="736517"/>
            <a:ext cx="10751313" cy="2695311"/>
          </a:xfrm>
        </p:spPr>
        <p:txBody>
          <a:bodyPr anchor="b" anchorCtr="0">
            <a:noAutofit/>
          </a:bodyPr>
          <a:lstStyle>
            <a:lvl1pPr algn="l">
              <a:defRPr sz="7200">
                <a:solidFill>
                  <a:schemeClr val="bg1"/>
                </a:solidFill>
              </a:defRPr>
            </a:lvl1pPr>
          </a:lstStyle>
          <a:p>
            <a:r>
              <a:rPr lang="en-US" dirty="0" smtClean="0"/>
              <a:t>Click to edit title</a:t>
            </a:r>
            <a:endParaRPr lang="en-US" dirty="0"/>
          </a:p>
        </p:txBody>
      </p:sp>
    </p:spTree>
    <p:extLst>
      <p:ext uri="{BB962C8B-B14F-4D97-AF65-F5344CB8AC3E}">
        <p14:creationId xmlns:p14="http://schemas.microsoft.com/office/powerpoint/2010/main" val="1587724465"/>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hasCustomPrompt="1"/>
          </p:nvPr>
        </p:nvSpPr>
        <p:spPr>
          <a:xfrm>
            <a:off x="277582" y="1635896"/>
            <a:ext cx="2689274" cy="4931036"/>
          </a:xfrm>
        </p:spPr>
        <p:txBody>
          <a:bodyPr>
            <a:noAutofit/>
          </a:bodyPr>
          <a:lstStyle>
            <a:lvl1pPr marL="336145" indent="-336145">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smtClean="0"/>
              <a:t>Click to edit</a:t>
            </a:r>
            <a:br>
              <a:rPr lang="en-US" dirty="0" smtClean="0"/>
            </a:br>
            <a:r>
              <a:rPr lang="en-US" dirty="0" smtClean="0"/>
              <a:t>Master text styles</a:t>
            </a:r>
          </a:p>
        </p:txBody>
      </p:sp>
    </p:spTree>
    <p:extLst>
      <p:ext uri="{BB962C8B-B14F-4D97-AF65-F5344CB8AC3E}">
        <p14:creationId xmlns:p14="http://schemas.microsoft.com/office/powerpoint/2010/main" val="2959097794"/>
      </p:ext>
    </p:extLst>
  </p:cSld>
  <p:clrMapOvr>
    <a:masterClrMapping/>
  </p:clrMapOvr>
  <p:transition>
    <p:fade/>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smtClean="0"/>
              <a:t>Click to edit Master text styles</a:t>
            </a:r>
          </a:p>
        </p:txBody>
      </p:sp>
    </p:spTree>
    <p:extLst>
      <p:ext uri="{BB962C8B-B14F-4D97-AF65-F5344CB8AC3E}">
        <p14:creationId xmlns:p14="http://schemas.microsoft.com/office/powerpoint/2010/main" val="2405011549"/>
      </p:ext>
    </p:extLst>
  </p:cSld>
  <p:clrMapOvr>
    <a:masterClrMapping/>
  </p:clrMapOvr>
  <p:transition>
    <p:fade/>
  </p:transition>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Font typeface="Arial" panose="020B0604020202020204" pitchFamily="34" charset="0"/>
              <a:buNone/>
              <a:defRPr lang="en-US" sz="3529" kern="1200" dirty="0" smtClean="0">
                <a:gradFill>
                  <a:gsLst>
                    <a:gs pos="1299">
                      <a:schemeClr val="tx1"/>
                    </a:gs>
                    <a:gs pos="100000">
                      <a:schemeClr val="tx1"/>
                    </a:gs>
                  </a:gsLst>
                  <a:lin ang="5400000" scaled="0"/>
                </a:gradFill>
                <a:latin typeface="+mj-lt"/>
                <a:ea typeface="+mn-ea"/>
                <a:cs typeface="+mn-cs"/>
              </a:defRPr>
            </a:lvl1pPr>
          </a:lstStyle>
          <a:p>
            <a:pPr marL="0" lvl="0" indent="0" algn="l" defTabSz="896157"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69239" y="1505896"/>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842387915"/>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247731"/>
          </a:xfrm>
        </p:spPr>
        <p:txBody>
          <a:bodyPr>
            <a:spAutoFit/>
          </a:bodyPr>
          <a:lstStyle>
            <a:lvl3pPr>
              <a:defRPr sz="2353"/>
            </a:lvl3pPr>
            <a:lvl4pPr>
              <a:defRPr sz="1961"/>
            </a:lvl4pPr>
            <a:lvl5pPr>
              <a:defRPr sz="1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390709028"/>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Recoding">
    <p:spTree>
      <p:nvGrpSpPr>
        <p:cNvPr id="1" name=""/>
        <p:cNvGrpSpPr/>
        <p:nvPr/>
      </p:nvGrpSpPr>
      <p:grpSpPr>
        <a:xfrm>
          <a:off x="0" y="0"/>
          <a:ext cx="0" cy="0"/>
          <a:chOff x="0" y="0"/>
          <a:chExt cx="0" cy="0"/>
        </a:xfrm>
      </p:grpSpPr>
      <p:sp>
        <p:nvSpPr>
          <p:cNvPr id="3" name="Media Placeholder 2"/>
          <p:cNvSpPr>
            <a:spLocks noGrp="1"/>
          </p:cNvSpPr>
          <p:nvPr>
            <p:ph type="media" sz="quarter" idx="10"/>
          </p:nvPr>
        </p:nvSpPr>
        <p:spPr>
          <a:xfrm>
            <a:off x="0" y="0"/>
            <a:ext cx="12192000" cy="6858000"/>
          </a:xfrm>
        </p:spPr>
        <p:txBody>
          <a:bodyPr/>
          <a:lstStyle/>
          <a:p>
            <a:r>
              <a:rPr lang="en-US" smtClean="0"/>
              <a:t>Click icon to add media</a:t>
            </a:r>
            <a:endParaRPr lang="en-US"/>
          </a:p>
        </p:txBody>
      </p:sp>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1977152" y="3813716"/>
            <a:ext cx="8237697" cy="2497874"/>
          </a:xfrm>
          <a:prstGeom prst="rect">
            <a:avLst/>
          </a:prstGeom>
        </p:spPr>
      </p:pic>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1977152" y="3813716"/>
            <a:ext cx="8237697" cy="2497874"/>
          </a:xfrm>
          <a:prstGeom prst="rect">
            <a:avLst/>
          </a:prstGeom>
        </p:spPr>
      </p:pic>
    </p:spTree>
    <p:extLst>
      <p:ext uri="{BB962C8B-B14F-4D97-AF65-F5344CB8AC3E}">
        <p14:creationId xmlns:p14="http://schemas.microsoft.com/office/powerpoint/2010/main" val="345802221"/>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Section Header">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39" y="2948901"/>
            <a:ext cx="11637012" cy="960199"/>
          </a:xfrm>
        </p:spPr>
        <p:txBody>
          <a:bodyPr anchor="ctr" anchorCtr="0">
            <a:spAutoFit/>
          </a:bodyPr>
          <a:lstStyle>
            <a:lvl1pPr algn="l">
              <a:defRPr sz="5333">
                <a:solidFill>
                  <a:schemeClr val="bg1"/>
                </a:solidFill>
              </a:defRPr>
            </a:lvl1pPr>
          </a:lstStyle>
          <a:p>
            <a:r>
              <a:rPr lang="en-US" dirty="0" smtClean="0"/>
              <a:t>Click to edit title</a:t>
            </a:r>
            <a:endParaRPr lang="en-US" dirty="0"/>
          </a:p>
        </p:txBody>
      </p:sp>
      <p:grpSp>
        <p:nvGrpSpPr>
          <p:cNvPr id="3" name="Group 2"/>
          <p:cNvGrpSpPr/>
          <p:nvPr/>
        </p:nvGrpSpPr>
        <p:grpSpPr>
          <a:xfrm>
            <a:off x="9406400" y="5861707"/>
            <a:ext cx="2343449" cy="513900"/>
            <a:chOff x="3484562" y="4392613"/>
            <a:chExt cx="6862764" cy="1504950"/>
          </a:xfrm>
          <a:solidFill>
            <a:schemeClr val="bg1"/>
          </a:solidFill>
        </p:grpSpPr>
        <p:sp>
          <p:nvSpPr>
            <p:cNvPr id="4" name="Freeform 6"/>
            <p:cNvSpPr>
              <a:spLocks/>
            </p:cNvSpPr>
            <p:nvPr/>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5" name="Freeform 7"/>
            <p:cNvSpPr>
              <a:spLocks/>
            </p:cNvSpPr>
            <p:nvPr/>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6" name="Freeform 8"/>
            <p:cNvSpPr>
              <a:spLocks/>
            </p:cNvSpPr>
            <p:nvPr/>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7" name="Freeform 9"/>
            <p:cNvSpPr>
              <a:spLocks/>
            </p:cNvSpPr>
            <p:nvPr/>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8" name="Freeform 10"/>
            <p:cNvSpPr>
              <a:spLocks/>
            </p:cNvSpPr>
            <p:nvPr/>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9" name="Freeform 11"/>
            <p:cNvSpPr>
              <a:spLocks/>
            </p:cNvSpPr>
            <p:nvPr/>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0" name="Rectangle 12"/>
            <p:cNvSpPr>
              <a:spLocks noChangeArrowheads="1"/>
            </p:cNvSpPr>
            <p:nvPr/>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1" name="Freeform 13"/>
            <p:cNvSpPr>
              <a:spLocks/>
            </p:cNvSpPr>
            <p:nvPr/>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2" name="Freeform 14"/>
            <p:cNvSpPr>
              <a:spLocks noEditPoints="1"/>
            </p:cNvSpPr>
            <p:nvPr/>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3" name="Freeform 15"/>
            <p:cNvSpPr>
              <a:spLocks noEditPoints="1"/>
            </p:cNvSpPr>
            <p:nvPr/>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4" name="Freeform 16"/>
            <p:cNvSpPr>
              <a:spLocks/>
            </p:cNvSpPr>
            <p:nvPr/>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5" name="Freeform 17"/>
            <p:cNvSpPr>
              <a:spLocks/>
            </p:cNvSpPr>
            <p:nvPr/>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grpSp>
    </p:spTree>
    <p:extLst>
      <p:ext uri="{BB962C8B-B14F-4D97-AF65-F5344CB8AC3E}">
        <p14:creationId xmlns:p14="http://schemas.microsoft.com/office/powerpoint/2010/main" val="99413839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ubSection Header">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lvl1pPr>
              <a:defRPr b="1" cap="none" spc="0">
                <a:ln>
                  <a:noFill/>
                </a:ln>
                <a:solidFill>
                  <a:schemeClr val="bg1"/>
                </a:solidFill>
                <a:effectLst/>
              </a:defRPr>
            </a:lvl1pPr>
          </a:lstStyle>
          <a:p>
            <a:r>
              <a:rPr lang="en-US" dirty="0" smtClean="0"/>
              <a:t>Click to edit title</a:t>
            </a:r>
            <a:endParaRPr lang="en-US" dirty="0"/>
          </a:p>
        </p:txBody>
      </p:sp>
      <p:sp>
        <p:nvSpPr>
          <p:cNvPr id="8" name="Text Placeholder 7"/>
          <p:cNvSpPr>
            <a:spLocks noGrp="1"/>
          </p:cNvSpPr>
          <p:nvPr>
            <p:ph type="body" sz="quarter" idx="10"/>
          </p:nvPr>
        </p:nvSpPr>
        <p:spPr>
          <a:xfrm>
            <a:off x="257174" y="1204913"/>
            <a:ext cx="11934825" cy="5653087"/>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Rectangle 4"/>
          <p:cNvSpPr/>
          <p:nvPr/>
        </p:nvSpPr>
        <p:spPr>
          <a:xfrm>
            <a:off x="0" y="0"/>
            <a:ext cx="1219200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
        <p:nvSpPr>
          <p:cNvPr id="7" name="Rectangle 6"/>
          <p:cNvSpPr/>
          <p:nvPr userDrawn="1"/>
        </p:nvSpPr>
        <p:spPr>
          <a:xfrm>
            <a:off x="0" y="0"/>
            <a:ext cx="1219200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Tree>
    <p:extLst>
      <p:ext uri="{BB962C8B-B14F-4D97-AF65-F5344CB8AC3E}">
        <p14:creationId xmlns:p14="http://schemas.microsoft.com/office/powerpoint/2010/main" val="3259805268"/>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ntent 01">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lvl1pPr>
              <a:defRPr b="1" cap="none" spc="0">
                <a:ln>
                  <a:noFill/>
                </a:ln>
                <a:solidFill>
                  <a:schemeClr val="accent5"/>
                </a:solidFill>
                <a:effectLst/>
              </a:defRPr>
            </a:lvl1pPr>
          </a:lstStyle>
          <a:p>
            <a:r>
              <a:rPr lang="en-US" dirty="0" smtClean="0"/>
              <a:t>Click to edit title</a:t>
            </a:r>
            <a:endParaRPr lang="en-US" dirty="0"/>
          </a:p>
        </p:txBody>
      </p:sp>
      <p:sp>
        <p:nvSpPr>
          <p:cNvPr id="8" name="Text Placeholder 7"/>
          <p:cNvSpPr>
            <a:spLocks noGrp="1"/>
          </p:cNvSpPr>
          <p:nvPr>
            <p:ph type="body" sz="quarter" idx="10"/>
          </p:nvPr>
        </p:nvSpPr>
        <p:spPr>
          <a:xfrm>
            <a:off x="257174" y="1204913"/>
            <a:ext cx="11934825" cy="5653087"/>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Rectangle 4"/>
          <p:cNvSpPr/>
          <p:nvPr/>
        </p:nvSpPr>
        <p:spPr>
          <a:xfrm>
            <a:off x="0" y="0"/>
            <a:ext cx="27878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
        <p:nvSpPr>
          <p:cNvPr id="7" name="Rectangle 6"/>
          <p:cNvSpPr/>
          <p:nvPr userDrawn="1"/>
        </p:nvSpPr>
        <p:spPr>
          <a:xfrm>
            <a:off x="0" y="0"/>
            <a:ext cx="27878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Tree>
    <p:extLst>
      <p:ext uri="{BB962C8B-B14F-4D97-AF65-F5344CB8AC3E}">
        <p14:creationId xmlns:p14="http://schemas.microsoft.com/office/powerpoint/2010/main" val="1939062318"/>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Content 02">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vert="horz" lIns="137160" tIns="109728" rIns="137160" bIns="109728" rtlCol="0" anchor="t" anchorCtr="0">
            <a:noAutofit/>
          </a:bodyPr>
          <a:lstStyle>
            <a:lvl1pPr>
              <a:defRPr lang="en-US" cap="none" spc="0" dirty="0">
                <a:ln>
                  <a:noFill/>
                </a:ln>
                <a:solidFill>
                  <a:schemeClr val="accent5"/>
                </a:solidFill>
                <a:effectLst/>
              </a:defRPr>
            </a:lvl1pPr>
          </a:lstStyle>
          <a:p>
            <a:pPr lvl="0"/>
            <a:r>
              <a:rPr lang="en-US" dirty="0" smtClean="0"/>
              <a:t>Click to edit title</a:t>
            </a:r>
            <a:endParaRPr lang="en-US" dirty="0"/>
          </a:p>
        </p:txBody>
      </p:sp>
      <p:sp>
        <p:nvSpPr>
          <p:cNvPr id="10" name="Content Placeholder 3"/>
          <p:cNvSpPr>
            <a:spLocks noGrp="1"/>
          </p:cNvSpPr>
          <p:nvPr>
            <p:ph sz="quarter" idx="14" hasCustomPrompt="1"/>
          </p:nvPr>
        </p:nvSpPr>
        <p:spPr>
          <a:xfrm>
            <a:off x="269239" y="1187620"/>
            <a:ext cx="5826760"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marL="234950" indent="0">
              <a:buNone/>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dirty="0" smtClean="0"/>
              <a:t>Click to edit text</a:t>
            </a:r>
          </a:p>
          <a:p>
            <a:pPr marL="457200" lvl="1" indent="-222250">
              <a:buFont typeface="+mj-lt"/>
              <a:buAutoNum type="arabicPeriod"/>
            </a:pPr>
            <a:r>
              <a:rPr lang="en-US" dirty="0" smtClean="0"/>
              <a:t>Second level</a:t>
            </a:r>
          </a:p>
          <a:p>
            <a:pPr marL="692150" lvl="2" indent="-227013"/>
            <a:r>
              <a:rPr lang="en-US" dirty="0" smtClean="0"/>
              <a:t>Third level</a:t>
            </a:r>
          </a:p>
          <a:p>
            <a:pPr marL="1149350" lvl="3" indent="-227013"/>
            <a:r>
              <a:rPr lang="en-US" dirty="0" smtClean="0"/>
              <a:t>Fourth level</a:t>
            </a:r>
          </a:p>
          <a:p>
            <a:pPr marL="1606550" lvl="4" indent="-227013"/>
            <a:r>
              <a:rPr lang="en-US" dirty="0" smtClean="0"/>
              <a:t>Fifth level</a:t>
            </a:r>
            <a:endParaRPr lang="en-US" dirty="0"/>
          </a:p>
        </p:txBody>
      </p:sp>
      <p:sp>
        <p:nvSpPr>
          <p:cNvPr id="11" name="Content Placeholder 3"/>
          <p:cNvSpPr>
            <a:spLocks noGrp="1"/>
          </p:cNvSpPr>
          <p:nvPr>
            <p:ph sz="quarter" idx="15" hasCustomPrompt="1"/>
          </p:nvPr>
        </p:nvSpPr>
        <p:spPr>
          <a:xfrm>
            <a:off x="6096000" y="1187620"/>
            <a:ext cx="6095999"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dirty="0" smtClean="0"/>
              <a:t>Click to edit text</a:t>
            </a:r>
          </a:p>
          <a:p>
            <a:pPr marL="457200" lvl="1" indent="-222250">
              <a:buFont typeface="+mj-lt"/>
              <a:buAutoNum type="arabicPeriod"/>
            </a:pPr>
            <a:r>
              <a:rPr lang="en-US" dirty="0" smtClean="0"/>
              <a:t>Second level</a:t>
            </a:r>
          </a:p>
          <a:p>
            <a:pPr marL="692150" lvl="2" indent="-227013"/>
            <a:r>
              <a:rPr lang="en-US" dirty="0" smtClean="0"/>
              <a:t>Third level</a:t>
            </a:r>
          </a:p>
          <a:p>
            <a:pPr marL="1149350" lvl="3" indent="-227013"/>
            <a:r>
              <a:rPr lang="en-US" dirty="0" smtClean="0"/>
              <a:t>Fourth level</a:t>
            </a:r>
          </a:p>
          <a:p>
            <a:pPr marL="1606550" lvl="4" indent="-227013"/>
            <a:r>
              <a:rPr lang="en-US" dirty="0" smtClean="0"/>
              <a:t>Fifth level</a:t>
            </a:r>
            <a:endParaRPr lang="en-US" dirty="0"/>
          </a:p>
        </p:txBody>
      </p:sp>
      <p:sp>
        <p:nvSpPr>
          <p:cNvPr id="5" name="Rectangle 4"/>
          <p:cNvSpPr/>
          <p:nvPr/>
        </p:nvSpPr>
        <p:spPr>
          <a:xfrm>
            <a:off x="0" y="0"/>
            <a:ext cx="27878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
        <p:nvSpPr>
          <p:cNvPr id="7" name="Rectangle 6"/>
          <p:cNvSpPr/>
          <p:nvPr userDrawn="1"/>
        </p:nvSpPr>
        <p:spPr>
          <a:xfrm>
            <a:off x="0" y="0"/>
            <a:ext cx="27878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Tree>
    <p:extLst>
      <p:ext uri="{BB962C8B-B14F-4D97-AF65-F5344CB8AC3E}">
        <p14:creationId xmlns:p14="http://schemas.microsoft.com/office/powerpoint/2010/main" val="196015874"/>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39" y="205487"/>
            <a:ext cx="11653523" cy="982133"/>
          </a:xfrm>
          <a:prstGeom prst="rect">
            <a:avLst/>
          </a:prstGeom>
        </p:spPr>
        <p:txBody>
          <a:bodyPr vert="horz" lIns="137160" tIns="109728" rIns="137160" bIns="109728" rtlCol="0" anchor="t" anchorCtr="0">
            <a:noAutofit/>
          </a:bodyPr>
          <a:lstStyle/>
          <a:p>
            <a:r>
              <a:rPr lang="en-US" smtClean="0"/>
              <a:t>Click to edit Master title style</a:t>
            </a:r>
            <a:endParaRPr lang="en-US" dirty="0"/>
          </a:p>
        </p:txBody>
      </p:sp>
      <p:sp>
        <p:nvSpPr>
          <p:cNvPr id="3" name="Text Placeholder 2"/>
          <p:cNvSpPr>
            <a:spLocks noGrp="1"/>
          </p:cNvSpPr>
          <p:nvPr>
            <p:ph type="body" idx="1"/>
          </p:nvPr>
        </p:nvSpPr>
        <p:spPr>
          <a:xfrm>
            <a:off x="269239" y="1187620"/>
            <a:ext cx="11653523" cy="5379312"/>
          </a:xfrm>
          <a:prstGeom prst="rect">
            <a:avLst/>
          </a:prstGeom>
        </p:spPr>
        <p:txBody>
          <a:bodyPr vert="horz" lIns="137160" tIns="109728" rIns="137160" bIns="109728" rtlCol="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Footer Placeholder 6"/>
          <p:cNvSpPr txBox="1">
            <a:spLocks/>
          </p:cNvSpPr>
          <p:nvPr/>
        </p:nvSpPr>
        <p:spPr>
          <a:xfrm>
            <a:off x="10529456" y="6520542"/>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dirty="0" smtClean="0">
                <a:solidFill>
                  <a:srgbClr val="666666"/>
                </a:solidFill>
              </a:rPr>
              <a:t>SVQXDG</a:t>
            </a:r>
          </a:p>
        </p:txBody>
      </p:sp>
    </p:spTree>
    <p:extLst>
      <p:ext uri="{BB962C8B-B14F-4D97-AF65-F5344CB8AC3E}">
        <p14:creationId xmlns:p14="http://schemas.microsoft.com/office/powerpoint/2010/main" val="3913910180"/>
      </p:ext>
    </p:extLst>
  </p:cSld>
  <p:clrMap bg1="lt1" tx1="dk1" bg2="lt2" tx2="dk2" accent1="accent1" accent2="accent2" accent3="accent3" accent4="accent4" accent5="accent5" accent6="accent6" hlink="hlink" folHlink="folHlink"/>
  <p:sldLayoutIdLst>
    <p:sldLayoutId id="2147483718" r:id="rId1"/>
    <p:sldLayoutId id="2147483719" r:id="rId2"/>
    <p:sldLayoutId id="2147483720" r:id="rId3"/>
    <p:sldLayoutId id="2147483721" r:id="rId4"/>
    <p:sldLayoutId id="2147483722" r:id="rId5"/>
    <p:sldLayoutId id="2147483723" r:id="rId6"/>
    <p:sldLayoutId id="2147483724" r:id="rId7"/>
    <p:sldLayoutId id="2147483725" r:id="rId8"/>
    <p:sldLayoutId id="2147483726" r:id="rId9"/>
    <p:sldLayoutId id="2147483727" r:id="rId10"/>
    <p:sldLayoutId id="2147483728" r:id="rId11"/>
    <p:sldLayoutId id="2147483729" r:id="rId12"/>
    <p:sldLayoutId id="2147483730" r:id="rId13"/>
    <p:sldLayoutId id="2147483731" r:id="rId14"/>
    <p:sldLayoutId id="2147483732" r:id="rId15"/>
    <p:sldLayoutId id="2147483733" r:id="rId16"/>
    <p:sldLayoutId id="2147483734" r:id="rId17"/>
    <p:sldLayoutId id="2147483735" r:id="rId18"/>
    <p:sldLayoutId id="2147483736" r:id="rId19"/>
    <p:sldLayoutId id="2147483737" r:id="rId20"/>
    <p:sldLayoutId id="2147483738" r:id="rId21"/>
    <p:sldLayoutId id="2147483713" r:id="rId22"/>
    <p:sldLayoutId id="2147483668" r:id="rId23"/>
    <p:sldLayoutId id="2147483709" r:id="rId24"/>
    <p:sldLayoutId id="2147483662" r:id="rId25"/>
    <p:sldLayoutId id="2147483711" r:id="rId26"/>
    <p:sldLayoutId id="2147483664" r:id="rId27"/>
    <p:sldLayoutId id="2147483665" r:id="rId28"/>
    <p:sldLayoutId id="2147483712" r:id="rId29"/>
    <p:sldLayoutId id="2147483666" r:id="rId30"/>
    <p:sldLayoutId id="2147483714" r:id="rId31"/>
    <p:sldLayoutId id="2147483674" r:id="rId32"/>
    <p:sldLayoutId id="2147483671" r:id="rId33"/>
    <p:sldLayoutId id="2147483672" r:id="rId34"/>
    <p:sldLayoutId id="2147483673" r:id="rId35"/>
    <p:sldLayoutId id="2147483675" r:id="rId36"/>
    <p:sldLayoutId id="2147483742" r:id="rId37"/>
    <p:sldLayoutId id="2147483747" r:id="rId38"/>
    <p:sldLayoutId id="2147483748" r:id="rId39"/>
    <p:sldLayoutId id="2147483749" r:id="rId40"/>
    <p:sldLayoutId id="2147483750" r:id="rId41"/>
    <p:sldLayoutId id="2147483751" r:id="rId42"/>
    <p:sldLayoutId id="2147483752" r:id="rId43"/>
  </p:sldLayoutIdLst>
  <p:transition>
    <p:fade/>
  </p:transition>
  <p:timing>
    <p:tnLst>
      <p:par>
        <p:cTn id="1" dur="indefinite" restart="never" nodeType="tmRoot"/>
      </p:par>
    </p:tnLst>
  </p:timing>
  <p:hf hdr="0" ftr="0" dt="0"/>
  <p:txStyles>
    <p:titleStyle>
      <a:lvl1pPr algn="l" defTabSz="914377" rtl="0" eaLnBrk="1" latinLnBrk="0" hangingPunct="1">
        <a:lnSpc>
          <a:spcPct val="90000"/>
        </a:lnSpc>
        <a:spcBef>
          <a:spcPct val="0"/>
        </a:spcBef>
        <a:buNone/>
        <a:defRPr sz="4800" b="1" kern="1200">
          <a:solidFill>
            <a:schemeClr val="accent1"/>
          </a:solidFill>
          <a:latin typeface="+mj-lt"/>
          <a:ea typeface="+mj-ea"/>
          <a:cs typeface="+mj-cs"/>
        </a:defRPr>
      </a:lvl1pPr>
    </p:titleStyle>
    <p:bodyStyle>
      <a:lvl1pPr marL="0" indent="0" algn="l" defTabSz="914377" rtl="0" eaLnBrk="1" latinLnBrk="0" hangingPunct="1">
        <a:lnSpc>
          <a:spcPct val="90000"/>
        </a:lnSpc>
        <a:spcBef>
          <a:spcPts val="2400"/>
        </a:spcBef>
        <a:buFont typeface="Arial" panose="020B0604020202020204" pitchFamily="34" charset="0"/>
        <a:buNone/>
        <a:defRPr sz="3733" b="0" kern="1200">
          <a:solidFill>
            <a:schemeClr val="accent1"/>
          </a:solidFill>
          <a:latin typeface="+mj-lt"/>
          <a:ea typeface="+mn-ea"/>
          <a:cs typeface="+mn-cs"/>
        </a:defRPr>
      </a:lvl1pPr>
      <a:lvl2pPr marL="0" indent="0" algn="l" defTabSz="914377" rtl="0" eaLnBrk="1" latinLnBrk="0" hangingPunct="1">
        <a:lnSpc>
          <a:spcPct val="90000"/>
        </a:lnSpc>
        <a:spcBef>
          <a:spcPts val="600"/>
        </a:spcBef>
        <a:buFont typeface="Arial" panose="020B0604020202020204" pitchFamily="34" charset="0"/>
        <a:buNone/>
        <a:defRPr sz="2400" kern="1200">
          <a:solidFill>
            <a:schemeClr val="tx1"/>
          </a:solidFill>
          <a:latin typeface="+mn-lt"/>
          <a:ea typeface="+mn-ea"/>
          <a:cs typeface="+mn-cs"/>
        </a:defRPr>
      </a:lvl2pPr>
      <a:lvl3pPr marL="233357" indent="-228594" algn="l" defTabSz="914377"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457189" indent="-228594" algn="l" defTabSz="914377"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4pPr>
      <a:lvl5pPr marL="690545" indent="-228594" algn="l" defTabSz="914377"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9pPr>
    </p:bodyStyle>
    <p:otherStyle>
      <a:defPPr>
        <a:defRPr lang="en-US"/>
      </a:defPPr>
      <a:lvl1pPr marL="0" algn="l" defTabSz="914377" rtl="0" eaLnBrk="1" latinLnBrk="0" hangingPunct="1">
        <a:defRPr sz="1867" kern="1200">
          <a:solidFill>
            <a:schemeClr val="tx1"/>
          </a:solidFill>
          <a:latin typeface="+mn-lt"/>
          <a:ea typeface="+mn-ea"/>
          <a:cs typeface="+mn-cs"/>
        </a:defRPr>
      </a:lvl1pPr>
      <a:lvl2pPr marL="457189" algn="l" defTabSz="914377" rtl="0" eaLnBrk="1" latinLnBrk="0" hangingPunct="1">
        <a:defRPr sz="1867" kern="1200">
          <a:solidFill>
            <a:schemeClr val="tx1"/>
          </a:solidFill>
          <a:latin typeface="+mn-lt"/>
          <a:ea typeface="+mn-ea"/>
          <a:cs typeface="+mn-cs"/>
        </a:defRPr>
      </a:lvl2pPr>
      <a:lvl3pPr marL="914377" algn="l" defTabSz="914377" rtl="0" eaLnBrk="1" latinLnBrk="0" hangingPunct="1">
        <a:defRPr sz="1867" kern="1200">
          <a:solidFill>
            <a:schemeClr val="tx1"/>
          </a:solidFill>
          <a:latin typeface="+mn-lt"/>
          <a:ea typeface="+mn-ea"/>
          <a:cs typeface="+mn-cs"/>
        </a:defRPr>
      </a:lvl3pPr>
      <a:lvl4pPr marL="1371566" algn="l" defTabSz="914377" rtl="0" eaLnBrk="1" latinLnBrk="0" hangingPunct="1">
        <a:defRPr sz="1867" kern="1200">
          <a:solidFill>
            <a:schemeClr val="tx1"/>
          </a:solidFill>
          <a:latin typeface="+mn-lt"/>
          <a:ea typeface="+mn-ea"/>
          <a:cs typeface="+mn-cs"/>
        </a:defRPr>
      </a:lvl4pPr>
      <a:lvl5pPr marL="1828754" algn="l" defTabSz="914377" rtl="0" eaLnBrk="1" latinLnBrk="0" hangingPunct="1">
        <a:defRPr sz="1867" kern="1200">
          <a:solidFill>
            <a:schemeClr val="tx1"/>
          </a:solidFill>
          <a:latin typeface="+mn-lt"/>
          <a:ea typeface="+mn-ea"/>
          <a:cs typeface="+mn-cs"/>
        </a:defRPr>
      </a:lvl5pPr>
      <a:lvl6pPr marL="2285943" algn="l" defTabSz="914377" rtl="0" eaLnBrk="1" latinLnBrk="0" hangingPunct="1">
        <a:defRPr sz="1867" kern="1200">
          <a:solidFill>
            <a:schemeClr val="tx1"/>
          </a:solidFill>
          <a:latin typeface="+mn-lt"/>
          <a:ea typeface="+mn-ea"/>
          <a:cs typeface="+mn-cs"/>
        </a:defRPr>
      </a:lvl6pPr>
      <a:lvl7pPr marL="2743131" algn="l" defTabSz="914377" rtl="0" eaLnBrk="1" latinLnBrk="0" hangingPunct="1">
        <a:defRPr sz="1867" kern="1200">
          <a:solidFill>
            <a:schemeClr val="tx1"/>
          </a:solidFill>
          <a:latin typeface="+mn-lt"/>
          <a:ea typeface="+mn-ea"/>
          <a:cs typeface="+mn-cs"/>
        </a:defRPr>
      </a:lvl7pPr>
      <a:lvl8pPr marL="3200320" algn="l" defTabSz="914377" rtl="0" eaLnBrk="1" latinLnBrk="0" hangingPunct="1">
        <a:defRPr sz="1867" kern="1200">
          <a:solidFill>
            <a:schemeClr val="tx1"/>
          </a:solidFill>
          <a:latin typeface="+mn-lt"/>
          <a:ea typeface="+mn-ea"/>
          <a:cs typeface="+mn-cs"/>
        </a:defRPr>
      </a:lvl8pPr>
      <a:lvl9pPr marL="3657509" algn="l" defTabSz="914377" rtl="0" eaLnBrk="1" latinLnBrk="0" hangingPunct="1">
        <a:defRPr sz="1867"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4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40.xml"/></Relationships>
</file>

<file path=ppt/slides/_rels/slide1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40.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1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40.xml"/></Relationships>
</file>

<file path=ppt/slides/_rels/slide1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4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2.xml.rels><?xml version="1.0" encoding="UTF-8" standalone="yes"?>
<Relationships xmlns="http://schemas.openxmlformats.org/package/2006/relationships"><Relationship Id="rId3" Type="http://schemas.openxmlformats.org/officeDocument/2006/relationships/hyperlink" Target="http://geeks.ms/blogs/jsuarez" TargetMode="External"/><Relationship Id="rId2" Type="http://schemas.openxmlformats.org/officeDocument/2006/relationships/notesSlide" Target="../notesSlides/notesSlide1.xml"/><Relationship Id="rId1" Type="http://schemas.openxmlformats.org/officeDocument/2006/relationships/slideLayout" Target="../slideLayouts/slideLayout38.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hyperlink" Target="mailto:javiersuarezruiz@Hotmail.com"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42.xml"/></Relationships>
</file>

<file path=ppt/slides/_rels/slide2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4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2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4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9.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40.xml"/><Relationship Id="rId7" Type="http://schemas.openxmlformats.org/officeDocument/2006/relationships/image" Target="../media/image8.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notesSlide" Target="../notesSlides/notesSlide2.xml"/></Relationships>
</file>

<file path=ppt/slides/_rels/slide6.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Layout" Target="../slideLayouts/slideLayout40.xml"/><Relationship Id="rId6" Type="http://schemas.openxmlformats.org/officeDocument/2006/relationships/image" Target="../media/image13.png"/><Relationship Id="rId11" Type="http://schemas.openxmlformats.org/officeDocument/2006/relationships/image" Target="../media/image18.pn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s>
</file>

<file path=ppt/slides/_rels/slide7.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30.png"/><Relationship Id="rId18" Type="http://schemas.openxmlformats.org/officeDocument/2006/relationships/image" Target="../media/image34.png"/><Relationship Id="rId3" Type="http://schemas.openxmlformats.org/officeDocument/2006/relationships/image" Target="../media/image20.png"/><Relationship Id="rId7" Type="http://schemas.openxmlformats.org/officeDocument/2006/relationships/image" Target="../media/image24.png"/><Relationship Id="rId12" Type="http://schemas.openxmlformats.org/officeDocument/2006/relationships/image" Target="../media/image29.png"/><Relationship Id="rId17" Type="http://schemas.openxmlformats.org/officeDocument/2006/relationships/image" Target="../media/image33.png"/><Relationship Id="rId2" Type="http://schemas.openxmlformats.org/officeDocument/2006/relationships/image" Target="../media/image19.png"/><Relationship Id="rId16" Type="http://schemas.openxmlformats.org/officeDocument/2006/relationships/image" Target="../media/image32.png"/><Relationship Id="rId1" Type="http://schemas.openxmlformats.org/officeDocument/2006/relationships/slideLayout" Target="../slideLayouts/slideLayout40.xml"/><Relationship Id="rId6" Type="http://schemas.openxmlformats.org/officeDocument/2006/relationships/image" Target="../media/image23.png"/><Relationship Id="rId11" Type="http://schemas.openxmlformats.org/officeDocument/2006/relationships/image" Target="../media/image28.png"/><Relationship Id="rId5" Type="http://schemas.openxmlformats.org/officeDocument/2006/relationships/image" Target="../media/image22.png"/><Relationship Id="rId15" Type="http://schemas.openxmlformats.org/officeDocument/2006/relationships/image" Target="../media/image9.pn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png"/><Relationship Id="rId14" Type="http://schemas.openxmlformats.org/officeDocument/2006/relationships/image" Target="../media/image31.png"/></Relationships>
</file>

<file path=ppt/slides/_rels/slide8.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9.png"/><Relationship Id="rId18" Type="http://schemas.openxmlformats.org/officeDocument/2006/relationships/image" Target="../media/image36.png"/><Relationship Id="rId3" Type="http://schemas.openxmlformats.org/officeDocument/2006/relationships/image" Target="../media/image19.png"/><Relationship Id="rId21" Type="http://schemas.openxmlformats.org/officeDocument/2006/relationships/image" Target="../media/image39.png"/><Relationship Id="rId7" Type="http://schemas.openxmlformats.org/officeDocument/2006/relationships/image" Target="../media/image23.png"/><Relationship Id="rId12" Type="http://schemas.openxmlformats.org/officeDocument/2006/relationships/image" Target="../media/image28.png"/><Relationship Id="rId17" Type="http://schemas.openxmlformats.org/officeDocument/2006/relationships/image" Target="../media/image9.png"/><Relationship Id="rId2" Type="http://schemas.openxmlformats.org/officeDocument/2006/relationships/notesSlide" Target="../notesSlides/notesSlide3.xml"/><Relationship Id="rId16" Type="http://schemas.openxmlformats.org/officeDocument/2006/relationships/image" Target="../media/image35.png"/><Relationship Id="rId20" Type="http://schemas.openxmlformats.org/officeDocument/2006/relationships/image" Target="../media/image38.png"/><Relationship Id="rId1" Type="http://schemas.openxmlformats.org/officeDocument/2006/relationships/slideLayout" Target="../slideLayouts/slideLayout13.xml"/><Relationship Id="rId6" Type="http://schemas.openxmlformats.org/officeDocument/2006/relationships/image" Target="../media/image22.png"/><Relationship Id="rId11" Type="http://schemas.openxmlformats.org/officeDocument/2006/relationships/image" Target="../media/image27.png"/><Relationship Id="rId5" Type="http://schemas.openxmlformats.org/officeDocument/2006/relationships/image" Target="../media/image21.png"/><Relationship Id="rId15" Type="http://schemas.openxmlformats.org/officeDocument/2006/relationships/image" Target="../media/image31.png"/><Relationship Id="rId23" Type="http://schemas.openxmlformats.org/officeDocument/2006/relationships/image" Target="../media/image41.png"/><Relationship Id="rId10" Type="http://schemas.openxmlformats.org/officeDocument/2006/relationships/image" Target="../media/image26.png"/><Relationship Id="rId19" Type="http://schemas.openxmlformats.org/officeDocument/2006/relationships/image" Target="../media/image37.png"/><Relationship Id="rId4" Type="http://schemas.openxmlformats.org/officeDocument/2006/relationships/image" Target="../media/image20.png"/><Relationship Id="rId9" Type="http://schemas.openxmlformats.org/officeDocument/2006/relationships/image" Target="../media/image25.png"/><Relationship Id="rId14" Type="http://schemas.openxmlformats.org/officeDocument/2006/relationships/image" Target="../media/image30.png"/><Relationship Id="rId22" Type="http://schemas.openxmlformats.org/officeDocument/2006/relationships/image" Target="../media/image4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s-ES" dirty="0" smtClean="0"/>
              <a:t>Desarrollo Microsoft Band</a:t>
            </a:r>
            <a:endParaRPr lang="en-US" dirty="0"/>
          </a:p>
        </p:txBody>
      </p:sp>
      <p:sp>
        <p:nvSpPr>
          <p:cNvPr id="2" name="Subtitle 1"/>
          <p:cNvSpPr>
            <a:spLocks noGrp="1"/>
          </p:cNvSpPr>
          <p:nvPr>
            <p:ph type="subTitle" idx="1"/>
          </p:nvPr>
        </p:nvSpPr>
        <p:spPr/>
        <p:txBody>
          <a:bodyPr/>
          <a:lstStyle/>
          <a:p>
            <a:r>
              <a:rPr lang="en-US" dirty="0" err="1" smtClean="0"/>
              <a:t>Utilizando</a:t>
            </a:r>
            <a:r>
              <a:rPr lang="en-US" dirty="0" smtClean="0"/>
              <a:t> Xamarin</a:t>
            </a:r>
          </a:p>
          <a:p>
            <a:r>
              <a:rPr lang="en-US" dirty="0" smtClean="0">
                <a:solidFill>
                  <a:schemeClr val="bg1">
                    <a:lumMod val="75000"/>
                  </a:schemeClr>
                </a:solidFill>
              </a:rPr>
              <a:t>Javier Suárez</a:t>
            </a:r>
            <a:endParaRPr lang="en-US" dirty="0">
              <a:solidFill>
                <a:schemeClr val="bg1">
                  <a:lumMod val="75000"/>
                </a:schemeClr>
              </a:solidFill>
            </a:endParaRPr>
          </a:p>
        </p:txBody>
      </p:sp>
    </p:spTree>
    <p:extLst>
      <p:ext uri="{BB962C8B-B14F-4D97-AF65-F5344CB8AC3E}">
        <p14:creationId xmlns:p14="http://schemas.microsoft.com/office/powerpoint/2010/main" val="19055476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317113" y="1349456"/>
            <a:ext cx="8605649" cy="5217475"/>
          </a:xfrm>
        </p:spPr>
        <p:txBody>
          <a:bodyPr/>
          <a:lstStyle/>
          <a:p>
            <a:r>
              <a:rPr lang="en-US" sz="3137" dirty="0" smtClean="0"/>
              <a:t>Nos </a:t>
            </a:r>
            <a:r>
              <a:rPr lang="en-US" sz="3137" dirty="0" err="1" smtClean="0"/>
              <a:t>permite</a:t>
            </a:r>
            <a:r>
              <a:rPr lang="en-US" sz="3137" dirty="0" smtClean="0"/>
              <a:t> </a:t>
            </a:r>
            <a:r>
              <a:rPr lang="en-US" sz="3137" dirty="0" err="1" smtClean="0"/>
              <a:t>integrar</a:t>
            </a:r>
            <a:r>
              <a:rPr lang="en-US" sz="3137" dirty="0" smtClean="0"/>
              <a:t> Apps con la Microsoft Band</a:t>
            </a:r>
            <a:endParaRPr lang="en-US" sz="3137" dirty="0"/>
          </a:p>
          <a:p>
            <a:pPr lvl="1"/>
            <a:r>
              <a:rPr lang="en-US" sz="1568" dirty="0" err="1" smtClean="0"/>
              <a:t>Trataremos</a:t>
            </a:r>
            <a:r>
              <a:rPr lang="en-US" sz="1568" dirty="0" smtClean="0"/>
              <a:t> la Band </a:t>
            </a:r>
            <a:r>
              <a:rPr lang="en-US" sz="1568" dirty="0" err="1" smtClean="0"/>
              <a:t>como</a:t>
            </a:r>
            <a:r>
              <a:rPr lang="en-US" sz="1568" dirty="0" smtClean="0"/>
              <a:t> </a:t>
            </a:r>
            <a:r>
              <a:rPr lang="en-US" sz="1568" dirty="0" err="1" smtClean="0"/>
              <a:t>algo</a:t>
            </a:r>
            <a:r>
              <a:rPr lang="en-US" sz="1568" dirty="0" smtClean="0"/>
              <a:t> “programmable”</a:t>
            </a:r>
            <a:endParaRPr lang="en-US" sz="1568" dirty="0"/>
          </a:p>
          <a:p>
            <a:pPr lvl="1"/>
            <a:r>
              <a:rPr lang="en-US" sz="1568" i="1" dirty="0" err="1" smtClean="0"/>
              <a:t>Trabajaremos</a:t>
            </a:r>
            <a:r>
              <a:rPr lang="en-US" sz="1568" i="1" dirty="0" smtClean="0"/>
              <a:t> con el namespace </a:t>
            </a:r>
            <a:r>
              <a:rPr lang="en-US" sz="1568" i="1" dirty="0" err="1" smtClean="0"/>
              <a:t>Microsoft.Band.Portable</a:t>
            </a:r>
            <a:r>
              <a:rPr lang="en-US" sz="1568" i="1" dirty="0" smtClean="0"/>
              <a:t>,</a:t>
            </a:r>
            <a:r>
              <a:rPr lang="en-US" sz="1568" dirty="0" smtClean="0"/>
              <a:t> </a:t>
            </a:r>
            <a:r>
              <a:rPr lang="en-US" sz="1568" i="1" dirty="0" err="1"/>
              <a:t>IBandClient</a:t>
            </a:r>
            <a:r>
              <a:rPr lang="en-US" sz="1568" i="1" dirty="0"/>
              <a:t> </a:t>
            </a:r>
            <a:r>
              <a:rPr lang="en-US" sz="1568" dirty="0" err="1" smtClean="0"/>
              <a:t>representará</a:t>
            </a:r>
            <a:r>
              <a:rPr lang="en-US" sz="1568" dirty="0" smtClean="0"/>
              <a:t> </a:t>
            </a:r>
            <a:r>
              <a:rPr lang="en-US" sz="1568" dirty="0" err="1" smtClean="0"/>
              <a:t>una</a:t>
            </a:r>
            <a:r>
              <a:rPr lang="en-US" sz="1568" dirty="0" smtClean="0"/>
              <a:t> </a:t>
            </a:r>
            <a:r>
              <a:rPr lang="en-US" sz="1568" dirty="0"/>
              <a:t>Band</a:t>
            </a:r>
          </a:p>
          <a:p>
            <a:r>
              <a:rPr lang="en-US" sz="3137" dirty="0"/>
              <a:t>3 </a:t>
            </a:r>
            <a:r>
              <a:rPr lang="en-US" sz="3137" dirty="0" err="1" smtClean="0"/>
              <a:t>grandes</a:t>
            </a:r>
            <a:r>
              <a:rPr lang="en-US" sz="3137" dirty="0" smtClean="0"/>
              <a:t> </a:t>
            </a:r>
            <a:r>
              <a:rPr lang="en-US" sz="3137" dirty="0" err="1" smtClean="0"/>
              <a:t>vías</a:t>
            </a:r>
            <a:r>
              <a:rPr lang="en-US" sz="3137" dirty="0" smtClean="0"/>
              <a:t> para </a:t>
            </a:r>
            <a:r>
              <a:rPr lang="en-US" sz="3137" dirty="0" err="1" smtClean="0"/>
              <a:t>interactuar</a:t>
            </a:r>
            <a:endParaRPr lang="en-US" sz="1568" dirty="0"/>
          </a:p>
          <a:p>
            <a:pPr lvl="1"/>
            <a:r>
              <a:rPr lang="en-US" sz="1568" dirty="0" err="1" smtClean="0"/>
              <a:t>Obtener</a:t>
            </a:r>
            <a:r>
              <a:rPr lang="en-US" sz="1568" dirty="0" smtClean="0"/>
              <a:t> </a:t>
            </a:r>
            <a:r>
              <a:rPr lang="en-US" sz="1568" dirty="0" err="1" smtClean="0"/>
              <a:t>información</a:t>
            </a:r>
            <a:r>
              <a:rPr lang="en-US" sz="1568" dirty="0" smtClean="0"/>
              <a:t> de </a:t>
            </a:r>
            <a:r>
              <a:rPr lang="en-US" sz="1568" dirty="0" err="1" smtClean="0"/>
              <a:t>sensores</a:t>
            </a:r>
            <a:endParaRPr lang="en-US" sz="1568" dirty="0"/>
          </a:p>
          <a:p>
            <a:pPr lvl="1"/>
            <a:r>
              <a:rPr lang="en-US" sz="1568" dirty="0" err="1" smtClean="0"/>
              <a:t>Crear</a:t>
            </a:r>
            <a:r>
              <a:rPr lang="en-US" sz="1568" dirty="0" smtClean="0"/>
              <a:t> tiles</a:t>
            </a:r>
            <a:endParaRPr lang="en-US" sz="1568" dirty="0"/>
          </a:p>
          <a:p>
            <a:pPr lvl="1"/>
            <a:r>
              <a:rPr lang="en-US" sz="1568" dirty="0" err="1" smtClean="0"/>
              <a:t>Personalizar</a:t>
            </a:r>
            <a:endParaRPr lang="en-US" sz="1568" dirty="0"/>
          </a:p>
          <a:p>
            <a:r>
              <a:rPr lang="en-US" sz="3137" dirty="0" smtClean="0"/>
              <a:t>No se </a:t>
            </a:r>
            <a:r>
              <a:rPr lang="en-US" sz="3137" dirty="0" err="1" smtClean="0"/>
              <a:t>ejecuta</a:t>
            </a:r>
            <a:r>
              <a:rPr lang="en-US" sz="3137" dirty="0" smtClean="0"/>
              <a:t> </a:t>
            </a:r>
            <a:r>
              <a:rPr lang="en-US" sz="3137" dirty="0" err="1" smtClean="0"/>
              <a:t>código</a:t>
            </a:r>
            <a:r>
              <a:rPr lang="en-US" sz="3137" dirty="0" smtClean="0"/>
              <a:t> de Apps </a:t>
            </a:r>
            <a:r>
              <a:rPr lang="en-US" sz="3137" dirty="0" err="1" smtClean="0"/>
              <a:t>directamente</a:t>
            </a:r>
            <a:r>
              <a:rPr lang="en-US" sz="3137" dirty="0" smtClean="0"/>
              <a:t> </a:t>
            </a:r>
            <a:r>
              <a:rPr lang="en-US" sz="3137" dirty="0" err="1" smtClean="0"/>
              <a:t>en</a:t>
            </a:r>
            <a:r>
              <a:rPr lang="en-US" sz="3137" dirty="0" smtClean="0"/>
              <a:t> la Band</a:t>
            </a:r>
            <a:endParaRPr lang="en-US" sz="3137" dirty="0"/>
          </a:p>
          <a:p>
            <a:pPr lvl="1"/>
            <a:r>
              <a:rPr lang="en-US" sz="1568" dirty="0" smtClean="0"/>
              <a:t>La Band </a:t>
            </a:r>
            <a:r>
              <a:rPr lang="en-US" sz="1568" dirty="0" err="1" smtClean="0"/>
              <a:t>ofrece</a:t>
            </a:r>
            <a:r>
              <a:rPr lang="en-US" sz="1568" dirty="0" smtClean="0"/>
              <a:t> un </a:t>
            </a:r>
            <a:r>
              <a:rPr lang="en-US" sz="1568" dirty="0" err="1" smtClean="0"/>
              <a:t>modelo</a:t>
            </a:r>
            <a:r>
              <a:rPr lang="en-US" sz="1568" dirty="0" smtClean="0"/>
              <a:t> de extension, no </a:t>
            </a:r>
            <a:r>
              <a:rPr lang="en-US" sz="1568" dirty="0" err="1" smtClean="0"/>
              <a:t>una</a:t>
            </a:r>
            <a:r>
              <a:rPr lang="en-US" sz="1568" dirty="0" smtClean="0"/>
              <a:t> </a:t>
            </a:r>
            <a:r>
              <a:rPr lang="en-US" sz="1568" dirty="0" err="1" smtClean="0"/>
              <a:t>plataforma</a:t>
            </a:r>
            <a:r>
              <a:rPr lang="en-US" sz="1568" dirty="0" smtClean="0"/>
              <a:t> de apps</a:t>
            </a:r>
          </a:p>
          <a:p>
            <a:pPr lvl="1"/>
            <a:r>
              <a:rPr lang="en-US" sz="1568" dirty="0" smtClean="0"/>
              <a:t>Se require </a:t>
            </a:r>
            <a:r>
              <a:rPr lang="en-US" sz="1568" dirty="0" err="1" smtClean="0"/>
              <a:t>una</a:t>
            </a:r>
            <a:r>
              <a:rPr lang="en-US" sz="1568" dirty="0" smtClean="0"/>
              <a:t> App para </a:t>
            </a:r>
            <a:r>
              <a:rPr lang="en-US" sz="1568" dirty="0" err="1" smtClean="0"/>
              <a:t>teléfono</a:t>
            </a:r>
            <a:r>
              <a:rPr lang="en-US" sz="1568" dirty="0" smtClean="0"/>
              <a:t>/Tablet/PC </a:t>
            </a:r>
          </a:p>
          <a:p>
            <a:pPr lvl="1"/>
            <a:r>
              <a:rPr lang="en-US" sz="1568" dirty="0" err="1" smtClean="0"/>
              <a:t>Usaremos</a:t>
            </a:r>
            <a:r>
              <a:rPr lang="en-US" sz="1568" dirty="0" smtClean="0"/>
              <a:t> la Band para </a:t>
            </a:r>
            <a:r>
              <a:rPr lang="en-US" sz="1568" dirty="0" err="1" smtClean="0"/>
              <a:t>obtener</a:t>
            </a:r>
            <a:r>
              <a:rPr lang="en-US" sz="1568" dirty="0" smtClean="0"/>
              <a:t> </a:t>
            </a:r>
            <a:r>
              <a:rPr lang="en-US" sz="1568" dirty="0" err="1" smtClean="0"/>
              <a:t>información</a:t>
            </a:r>
            <a:r>
              <a:rPr lang="en-US" sz="1568" dirty="0" smtClean="0"/>
              <a:t> (sensors) y </a:t>
            </a:r>
            <a:r>
              <a:rPr lang="en-US" sz="1568" dirty="0" err="1" smtClean="0"/>
              <a:t>como</a:t>
            </a:r>
            <a:r>
              <a:rPr lang="en-US" sz="1568" dirty="0" smtClean="0"/>
              <a:t> </a:t>
            </a:r>
            <a:r>
              <a:rPr lang="en-US" sz="1568" dirty="0" err="1" smtClean="0"/>
              <a:t>pantalla</a:t>
            </a:r>
            <a:r>
              <a:rPr lang="en-US" sz="1568" dirty="0" smtClean="0"/>
              <a:t> </a:t>
            </a:r>
            <a:r>
              <a:rPr lang="en-US" sz="1568" dirty="0" err="1" smtClean="0"/>
              <a:t>auxiliar</a:t>
            </a:r>
            <a:endParaRPr lang="en-US" sz="1568" dirty="0"/>
          </a:p>
        </p:txBody>
      </p:sp>
      <p:sp>
        <p:nvSpPr>
          <p:cNvPr id="3" name="Title 2"/>
          <p:cNvSpPr>
            <a:spLocks noGrp="1"/>
          </p:cNvSpPr>
          <p:nvPr>
            <p:ph type="title"/>
          </p:nvPr>
        </p:nvSpPr>
        <p:spPr/>
        <p:txBody>
          <a:bodyPr/>
          <a:lstStyle/>
          <a:p>
            <a:r>
              <a:rPr lang="en-US" dirty="0" smtClean="0"/>
              <a:t>Microsoft Band Xamarin SDK</a:t>
            </a:r>
            <a:endParaRPr lang="en-US" dirty="0"/>
          </a:p>
        </p:txBody>
      </p:sp>
      <p:sp>
        <p:nvSpPr>
          <p:cNvPr id="4" name="Content Placeholder 3"/>
          <p:cNvSpPr>
            <a:spLocks noGrp="1"/>
          </p:cNvSpPr>
          <p:nvPr>
            <p:ph type="body" sz="quarter" idx="11"/>
          </p:nvPr>
        </p:nvSpPr>
        <p:spPr/>
        <p:txBody>
          <a:bodyPr/>
          <a:lstStyle/>
          <a:p>
            <a:r>
              <a:rPr lang="en-US" dirty="0" err="1" smtClean="0"/>
              <a:t>Conjunto</a:t>
            </a:r>
            <a:r>
              <a:rPr lang="en-US" dirty="0" smtClean="0"/>
              <a:t> de </a:t>
            </a:r>
            <a:r>
              <a:rPr lang="en-US" dirty="0" err="1" smtClean="0"/>
              <a:t>librerías</a:t>
            </a:r>
            <a:r>
              <a:rPr lang="en-US" dirty="0" smtClean="0"/>
              <a:t> y components que </a:t>
            </a:r>
            <a:r>
              <a:rPr lang="en-US" dirty="0" err="1" smtClean="0"/>
              <a:t>permiten</a:t>
            </a:r>
            <a:r>
              <a:rPr lang="en-US" dirty="0" smtClean="0"/>
              <a:t> extender </a:t>
            </a:r>
            <a:r>
              <a:rPr lang="en-US" dirty="0" err="1" smtClean="0"/>
              <a:t>nuestras</a:t>
            </a:r>
            <a:r>
              <a:rPr lang="en-US" dirty="0" smtClean="0"/>
              <a:t> Apps </a:t>
            </a:r>
            <a:r>
              <a:rPr lang="en-US" dirty="0" err="1" smtClean="0"/>
              <a:t>integrándolas</a:t>
            </a:r>
            <a:r>
              <a:rPr lang="en-US" dirty="0" smtClean="0"/>
              <a:t> con la Microsoft Band. </a:t>
            </a:r>
          </a:p>
        </p:txBody>
      </p:sp>
    </p:spTree>
    <p:extLst>
      <p:ext uri="{BB962C8B-B14F-4D97-AF65-F5344CB8AC3E}">
        <p14:creationId xmlns:p14="http://schemas.microsoft.com/office/powerpoint/2010/main" val="762563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Effect transition="in" filter="fade">
                                      <p:cBhvr>
                                        <p:cTn id="13" dur="500"/>
                                        <p:tgtEl>
                                          <p:spTgt spid="2">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
                                            <p:txEl>
                                              <p:pRg st="3" end="3"/>
                                            </p:txEl>
                                          </p:spTgt>
                                        </p:tgtEl>
                                        <p:attrNameLst>
                                          <p:attrName>style.visibility</p:attrName>
                                        </p:attrNameLst>
                                      </p:cBhvr>
                                      <p:to>
                                        <p:strVal val="visible"/>
                                      </p:to>
                                    </p:set>
                                    <p:animEffect transition="in" filter="fade">
                                      <p:cBhvr>
                                        <p:cTn id="18" dur="500"/>
                                        <p:tgtEl>
                                          <p:spTgt spid="2">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animEffect transition="in" filter="fade">
                                      <p:cBhvr>
                                        <p:cTn id="21" dur="500"/>
                                        <p:tgtEl>
                                          <p:spTgt spid="2">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
                                            <p:txEl>
                                              <p:pRg st="5" end="5"/>
                                            </p:txEl>
                                          </p:spTgt>
                                        </p:tgtEl>
                                        <p:attrNameLst>
                                          <p:attrName>style.visibility</p:attrName>
                                        </p:attrNameLst>
                                      </p:cBhvr>
                                      <p:to>
                                        <p:strVal val="visible"/>
                                      </p:to>
                                    </p:set>
                                    <p:animEffect transition="in" filter="fade">
                                      <p:cBhvr>
                                        <p:cTn id="24" dur="500"/>
                                        <p:tgtEl>
                                          <p:spTgt spid="2">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animEffect transition="in" filter="fade">
                                      <p:cBhvr>
                                        <p:cTn id="27" dur="500"/>
                                        <p:tgtEl>
                                          <p:spTgt spid="2">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
                                            <p:txEl>
                                              <p:pRg st="7" end="7"/>
                                            </p:txEl>
                                          </p:spTgt>
                                        </p:tgtEl>
                                        <p:attrNameLst>
                                          <p:attrName>style.visibility</p:attrName>
                                        </p:attrNameLst>
                                      </p:cBhvr>
                                      <p:to>
                                        <p:strVal val="visible"/>
                                      </p:to>
                                    </p:set>
                                    <p:animEffect transition="in" filter="fade">
                                      <p:cBhvr>
                                        <p:cTn id="32" dur="500"/>
                                        <p:tgtEl>
                                          <p:spTgt spid="2">
                                            <p:txEl>
                                              <p:pRg st="7" end="7"/>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
                                            <p:txEl>
                                              <p:pRg st="8" end="8"/>
                                            </p:txEl>
                                          </p:spTgt>
                                        </p:tgtEl>
                                        <p:attrNameLst>
                                          <p:attrName>style.visibility</p:attrName>
                                        </p:attrNameLst>
                                      </p:cBhvr>
                                      <p:to>
                                        <p:strVal val="visible"/>
                                      </p:to>
                                    </p:set>
                                    <p:animEffect transition="in" filter="fade">
                                      <p:cBhvr>
                                        <p:cTn id="35" dur="500"/>
                                        <p:tgtEl>
                                          <p:spTgt spid="2">
                                            <p:txEl>
                                              <p:pRg st="8" end="8"/>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
                                            <p:txEl>
                                              <p:pRg st="9" end="9"/>
                                            </p:txEl>
                                          </p:spTgt>
                                        </p:tgtEl>
                                        <p:attrNameLst>
                                          <p:attrName>style.visibility</p:attrName>
                                        </p:attrNameLst>
                                      </p:cBhvr>
                                      <p:to>
                                        <p:strVal val="visible"/>
                                      </p:to>
                                    </p:set>
                                    <p:animEffect transition="in" filter="fade">
                                      <p:cBhvr>
                                        <p:cTn id="38" dur="500"/>
                                        <p:tgtEl>
                                          <p:spTgt spid="2">
                                            <p:txEl>
                                              <p:pRg st="9" end="9"/>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
                                            <p:txEl>
                                              <p:pRg st="10" end="10"/>
                                            </p:txEl>
                                          </p:spTgt>
                                        </p:tgtEl>
                                        <p:attrNameLst>
                                          <p:attrName>style.visibility</p:attrName>
                                        </p:attrNameLst>
                                      </p:cBhvr>
                                      <p:to>
                                        <p:strVal val="visible"/>
                                      </p:to>
                                    </p:set>
                                    <p:animEffect transition="in" filter="fade">
                                      <p:cBhvr>
                                        <p:cTn id="41" dur="500"/>
                                        <p:tgtEl>
                                          <p:spTgt spid="2">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p:txBody>
          <a:bodyPr/>
          <a:lstStyle/>
          <a:p>
            <a:r>
              <a:rPr lang="en-US" dirty="0" err="1" smtClean="0"/>
              <a:t>Conectando</a:t>
            </a:r>
            <a:r>
              <a:rPr lang="en-US" dirty="0" smtClean="0"/>
              <a:t> con la Band</a:t>
            </a:r>
            <a:endParaRPr lang="en-US" dirty="0"/>
          </a:p>
        </p:txBody>
      </p:sp>
    </p:spTree>
    <p:extLst>
      <p:ext uri="{BB962C8B-B14F-4D97-AF65-F5344CB8AC3E}">
        <p14:creationId xmlns:p14="http://schemas.microsoft.com/office/powerpoint/2010/main" val="192857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p:txBody>
          <a:bodyPr/>
          <a:lstStyle/>
          <a:p>
            <a:r>
              <a:rPr lang="en-US" dirty="0" smtClean="0"/>
              <a:t>Nos </a:t>
            </a:r>
            <a:r>
              <a:rPr lang="en-US" dirty="0" err="1" smtClean="0"/>
              <a:t>suscribimos</a:t>
            </a:r>
            <a:r>
              <a:rPr lang="en-US" dirty="0" smtClean="0"/>
              <a:t> a </a:t>
            </a:r>
            <a:r>
              <a:rPr lang="en-US" dirty="0" err="1" smtClean="0"/>
              <a:t>eventos</a:t>
            </a:r>
            <a:r>
              <a:rPr lang="en-US" dirty="0" smtClean="0"/>
              <a:t> de </a:t>
            </a:r>
            <a:r>
              <a:rPr lang="en-US" dirty="0" err="1" smtClean="0"/>
              <a:t>sensores</a:t>
            </a:r>
            <a:endParaRPr lang="en-US" dirty="0" smtClean="0"/>
          </a:p>
          <a:p>
            <a:r>
              <a:rPr lang="en-US" dirty="0" err="1" smtClean="0"/>
              <a:t>Recibimos</a:t>
            </a:r>
            <a:r>
              <a:rPr lang="en-US" dirty="0" smtClean="0"/>
              <a:t> </a:t>
            </a:r>
            <a:r>
              <a:rPr lang="en-US" dirty="0" err="1" smtClean="0"/>
              <a:t>información</a:t>
            </a:r>
            <a:r>
              <a:rPr lang="en-US" dirty="0" smtClean="0"/>
              <a:t> </a:t>
            </a:r>
            <a:r>
              <a:rPr lang="en-US" dirty="0" err="1" smtClean="0"/>
              <a:t>en</a:t>
            </a:r>
            <a:r>
              <a:rPr lang="en-US" dirty="0" smtClean="0"/>
              <a:t> </a:t>
            </a:r>
            <a:r>
              <a:rPr lang="en-US" dirty="0" err="1" smtClean="0"/>
              <a:t>eventos</a:t>
            </a:r>
            <a:endParaRPr lang="en-US" dirty="0" smtClean="0"/>
          </a:p>
          <a:p>
            <a:r>
              <a:rPr lang="en-US" dirty="0" err="1" smtClean="0"/>
              <a:t>Valores</a:t>
            </a:r>
            <a:r>
              <a:rPr lang="en-US" dirty="0" smtClean="0"/>
              <a:t> Raw y </a:t>
            </a:r>
            <a:r>
              <a:rPr lang="en-US" dirty="0" err="1" smtClean="0"/>
              <a:t>decimales</a:t>
            </a:r>
            <a:endParaRPr lang="en-US" dirty="0"/>
          </a:p>
        </p:txBody>
      </p:sp>
      <p:pic>
        <p:nvPicPr>
          <p:cNvPr id="5" name="Picture Placeholder 4"/>
          <p:cNvPicPr>
            <a:picLocks noGrp="1" noChangeAspect="1"/>
          </p:cNvPicPr>
          <p:nvPr>
            <p:ph type="pic" sz="quarter" idx="16"/>
          </p:nvPr>
        </p:nvPicPr>
        <p:blipFill>
          <a:blip r:embed="rId2">
            <a:extLst>
              <a:ext uri="{28A0092B-C50C-407E-A947-70E740481C1C}">
                <a14:useLocalDpi xmlns:a14="http://schemas.microsoft.com/office/drawing/2010/main" val="0"/>
              </a:ext>
            </a:extLst>
          </a:blip>
          <a:stretch>
            <a:fillRect/>
          </a:stretch>
        </p:blipFill>
        <p:spPr>
          <a:xfrm>
            <a:off x="642749" y="2481218"/>
            <a:ext cx="3156162" cy="189556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4" name="Title 3"/>
          <p:cNvSpPr>
            <a:spLocks noGrp="1"/>
          </p:cNvSpPr>
          <p:nvPr>
            <p:ph type="title"/>
          </p:nvPr>
        </p:nvSpPr>
        <p:spPr/>
        <p:txBody>
          <a:bodyPr/>
          <a:lstStyle/>
          <a:p>
            <a:r>
              <a:rPr lang="en-US" dirty="0" err="1" smtClean="0"/>
              <a:t>Obteniendo</a:t>
            </a:r>
            <a:r>
              <a:rPr lang="en-US" dirty="0" smtClean="0"/>
              <a:t> </a:t>
            </a:r>
            <a:r>
              <a:rPr lang="en-US" dirty="0" err="1" smtClean="0"/>
              <a:t>información</a:t>
            </a:r>
            <a:r>
              <a:rPr lang="en-US" dirty="0" smtClean="0"/>
              <a:t> de </a:t>
            </a:r>
            <a:r>
              <a:rPr lang="en-US" dirty="0" err="1" smtClean="0"/>
              <a:t>sensores</a:t>
            </a:r>
            <a:endParaRPr lang="en-US" dirty="0"/>
          </a:p>
        </p:txBody>
      </p:sp>
    </p:spTree>
    <p:extLst>
      <p:ext uri="{BB962C8B-B14F-4D97-AF65-F5344CB8AC3E}">
        <p14:creationId xmlns:p14="http://schemas.microsoft.com/office/powerpoint/2010/main" val="1593681519"/>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smtClean="0"/>
              <a:t>Tipos</a:t>
            </a:r>
            <a:r>
              <a:rPr lang="en-US" dirty="0" smtClean="0"/>
              <a:t> de </a:t>
            </a:r>
            <a:r>
              <a:rPr lang="en-US" dirty="0" err="1" smtClean="0"/>
              <a:t>sensores</a:t>
            </a:r>
            <a:endParaRPr lang="en-US" dirty="0"/>
          </a:p>
        </p:txBody>
      </p:sp>
      <p:sp>
        <p:nvSpPr>
          <p:cNvPr id="7" name="Text Placeholder 6"/>
          <p:cNvSpPr>
            <a:spLocks noGrp="1"/>
          </p:cNvSpPr>
          <p:nvPr>
            <p:ph type="body" sz="quarter" idx="11"/>
          </p:nvPr>
        </p:nvSpPr>
        <p:spPr>
          <a:xfrm>
            <a:off x="277581" y="1636152"/>
            <a:ext cx="4100271" cy="4930336"/>
          </a:xfrm>
        </p:spPr>
        <p:txBody>
          <a:bodyPr/>
          <a:lstStyle/>
          <a:p>
            <a:r>
              <a:rPr lang="en-US" sz="2800" dirty="0" err="1" smtClean="0">
                <a:latin typeface="Consolas" panose="020B0609020204030204" pitchFamily="49" charset="0"/>
                <a:cs typeface="Consolas" panose="020B0609020204030204" pitchFamily="49" charset="0"/>
              </a:rPr>
              <a:t>Usamos</a:t>
            </a:r>
            <a:r>
              <a:rPr lang="en-US" sz="2800" dirty="0" smtClean="0">
                <a:latin typeface="Consolas" panose="020B0609020204030204" pitchFamily="49" charset="0"/>
                <a:cs typeface="Consolas" panose="020B0609020204030204" pitchFamily="49" charset="0"/>
              </a:rPr>
              <a:t> </a:t>
            </a:r>
            <a:r>
              <a:rPr lang="en-US" sz="2800" b="1" dirty="0" err="1" smtClean="0">
                <a:latin typeface="Consolas" panose="020B0609020204030204" pitchFamily="49" charset="0"/>
                <a:cs typeface="Consolas" panose="020B0609020204030204" pitchFamily="49" charset="0"/>
              </a:rPr>
              <a:t>bandClient.SensorManager</a:t>
            </a:r>
            <a:endParaRPr lang="en-US" sz="2800" dirty="0">
              <a:latin typeface="Consolas" panose="020B0609020204030204" pitchFamily="49" charset="0"/>
              <a:cs typeface="Consolas" panose="020B0609020204030204" pitchFamily="49" charset="0"/>
            </a:endParaRPr>
          </a:p>
          <a:p>
            <a:endParaRPr lang="en-US" sz="1765" dirty="0"/>
          </a:p>
          <a:p>
            <a:pPr marL="0" indent="0"/>
            <a:r>
              <a:rPr lang="en-US" sz="1765" dirty="0" smtClean="0"/>
              <a:t>El </a:t>
            </a:r>
            <a:r>
              <a:rPr lang="en-US" sz="1765" dirty="0" err="1" smtClean="0"/>
              <a:t>teléfono</a:t>
            </a:r>
            <a:r>
              <a:rPr lang="en-US" sz="1765" dirty="0" smtClean="0"/>
              <a:t> </a:t>
            </a:r>
            <a:r>
              <a:rPr lang="en-US" sz="1765" dirty="0" err="1" smtClean="0"/>
              <a:t>debe</a:t>
            </a:r>
            <a:r>
              <a:rPr lang="en-US" sz="1765" dirty="0" smtClean="0"/>
              <a:t> </a:t>
            </a:r>
            <a:r>
              <a:rPr lang="en-US" sz="1765" dirty="0" err="1" smtClean="0"/>
              <a:t>esta</a:t>
            </a:r>
            <a:r>
              <a:rPr lang="en-US" sz="1765" dirty="0" smtClean="0"/>
              <a:t> </a:t>
            </a:r>
            <a:r>
              <a:rPr lang="en-US" sz="1765" dirty="0" err="1" smtClean="0"/>
              <a:t>conectado</a:t>
            </a:r>
            <a:r>
              <a:rPr lang="en-US" sz="1765" dirty="0" smtClean="0"/>
              <a:t> para </a:t>
            </a:r>
            <a:r>
              <a:rPr lang="en-US" sz="1765" dirty="0" err="1" smtClean="0"/>
              <a:t>recibir</a:t>
            </a:r>
            <a:r>
              <a:rPr lang="en-US" sz="1765" dirty="0" smtClean="0"/>
              <a:t> </a:t>
            </a:r>
            <a:r>
              <a:rPr lang="en-US" sz="1765" dirty="0" err="1" smtClean="0"/>
              <a:t>información</a:t>
            </a:r>
            <a:r>
              <a:rPr lang="en-US" sz="1765" dirty="0" smtClean="0"/>
              <a:t> de sensors. </a:t>
            </a:r>
            <a:r>
              <a:rPr lang="en-US" sz="1765" dirty="0" err="1" smtClean="0"/>
              <a:t>Además</a:t>
            </a:r>
            <a:r>
              <a:rPr lang="en-US" sz="1765" dirty="0" smtClean="0"/>
              <a:t>, </a:t>
            </a:r>
            <a:r>
              <a:rPr lang="en-US" sz="1765" dirty="0" err="1" smtClean="0"/>
              <a:t>algunos</a:t>
            </a:r>
            <a:r>
              <a:rPr lang="en-US" sz="1765" dirty="0" smtClean="0"/>
              <a:t> </a:t>
            </a:r>
            <a:r>
              <a:rPr lang="en-US" sz="1765" dirty="0" err="1" smtClean="0"/>
              <a:t>sensores</a:t>
            </a:r>
            <a:r>
              <a:rPr lang="en-US" sz="1765" dirty="0" smtClean="0"/>
              <a:t> </a:t>
            </a:r>
            <a:r>
              <a:rPr lang="en-US" sz="1765" dirty="0" err="1" smtClean="0"/>
              <a:t>pedirán</a:t>
            </a:r>
            <a:r>
              <a:rPr lang="en-US" sz="1765" dirty="0" smtClean="0"/>
              <a:t> </a:t>
            </a:r>
            <a:r>
              <a:rPr lang="en-US" sz="1765" dirty="0" err="1" smtClean="0"/>
              <a:t>consentimiento</a:t>
            </a:r>
            <a:r>
              <a:rPr lang="en-US" sz="1765" dirty="0" smtClean="0"/>
              <a:t> </a:t>
            </a:r>
            <a:r>
              <a:rPr lang="en-US" sz="1765" dirty="0" err="1" smtClean="0"/>
              <a:t>explícito</a:t>
            </a:r>
            <a:r>
              <a:rPr lang="en-US" sz="1765" dirty="0" smtClean="0"/>
              <a:t>.</a:t>
            </a:r>
          </a:p>
          <a:p>
            <a:pPr marL="0" indent="0"/>
            <a:r>
              <a:rPr lang="en-US" sz="1765" dirty="0" err="1" smtClean="0"/>
              <a:t>En</a:t>
            </a:r>
            <a:r>
              <a:rPr lang="en-US" sz="1765" dirty="0" smtClean="0"/>
              <a:t> </a:t>
            </a:r>
            <a:r>
              <a:rPr lang="en-US" sz="1765" dirty="0" err="1" smtClean="0"/>
              <a:t>tiempos</a:t>
            </a:r>
            <a:r>
              <a:rPr lang="en-US" sz="1765" dirty="0" smtClean="0"/>
              <a:t> </a:t>
            </a:r>
            <a:r>
              <a:rPr lang="en-US" sz="1765" dirty="0" err="1" smtClean="0"/>
              <a:t>prolongados</a:t>
            </a:r>
            <a:r>
              <a:rPr lang="en-US" sz="1765" dirty="0" smtClean="0"/>
              <a:t> </a:t>
            </a:r>
            <a:r>
              <a:rPr lang="en-US" sz="1765" dirty="0" err="1" smtClean="0"/>
              <a:t>recibiendo</a:t>
            </a:r>
            <a:r>
              <a:rPr lang="en-US" sz="1765" dirty="0" smtClean="0"/>
              <a:t> </a:t>
            </a:r>
            <a:r>
              <a:rPr lang="en-US" sz="1765" dirty="0" err="1" smtClean="0"/>
              <a:t>información</a:t>
            </a:r>
            <a:r>
              <a:rPr lang="en-US" sz="1765" dirty="0" smtClean="0"/>
              <a:t>, </a:t>
            </a:r>
            <a:r>
              <a:rPr lang="en-US" sz="1765" dirty="0" err="1" smtClean="0"/>
              <a:t>tiene</a:t>
            </a:r>
            <a:r>
              <a:rPr lang="en-US" sz="1765" dirty="0" smtClean="0"/>
              <a:t> </a:t>
            </a:r>
            <a:r>
              <a:rPr lang="en-US" sz="1765" dirty="0" err="1" smtClean="0"/>
              <a:t>impacto</a:t>
            </a:r>
            <a:r>
              <a:rPr lang="en-US" sz="1765" dirty="0" smtClean="0"/>
              <a:t> </a:t>
            </a:r>
            <a:r>
              <a:rPr lang="en-US" sz="1765" dirty="0" err="1" smtClean="0"/>
              <a:t>en</a:t>
            </a:r>
            <a:r>
              <a:rPr lang="en-US" sz="1765" dirty="0" smtClean="0"/>
              <a:t> la </a:t>
            </a:r>
            <a:r>
              <a:rPr lang="en-US" sz="1765" dirty="0" err="1" smtClean="0"/>
              <a:t>batería</a:t>
            </a:r>
            <a:r>
              <a:rPr lang="en-US" sz="1765" dirty="0" smtClean="0"/>
              <a:t>.</a:t>
            </a:r>
            <a:endParaRPr lang="en-US" sz="1765" dirty="0"/>
          </a:p>
        </p:txBody>
      </p:sp>
      <p:graphicFrame>
        <p:nvGraphicFramePr>
          <p:cNvPr id="6" name="Table 1"/>
          <p:cNvGraphicFramePr>
            <a:graphicFrameLocks noGrp="1"/>
          </p:cNvGraphicFramePr>
          <p:nvPr>
            <p:extLst>
              <p:ext uri="{D42A27DB-BD31-4B8C-83A1-F6EECF244321}">
                <p14:modId xmlns:p14="http://schemas.microsoft.com/office/powerpoint/2010/main" val="2598053672"/>
              </p:ext>
            </p:extLst>
          </p:nvPr>
        </p:nvGraphicFramePr>
        <p:xfrm>
          <a:off x="4303150" y="1636151"/>
          <a:ext cx="7619611" cy="5089127"/>
        </p:xfrm>
        <a:graphic>
          <a:graphicData uri="http://schemas.openxmlformats.org/drawingml/2006/table">
            <a:tbl>
              <a:tblPr firstRow="1" bandRow="1">
                <a:tableStyleId>{21E4AEA4-8DFA-4A89-87EB-49C32662AFE0}</a:tableStyleId>
              </a:tblPr>
              <a:tblGrid>
                <a:gridCol w="1718148"/>
                <a:gridCol w="4332720"/>
                <a:gridCol w="1568743"/>
              </a:tblGrid>
              <a:tr h="373509">
                <a:tc>
                  <a:txBody>
                    <a:bodyPr/>
                    <a:lstStyle/>
                    <a:p>
                      <a:r>
                        <a:rPr lang="en-US" sz="1800" b="1" dirty="0" smtClean="0"/>
                        <a:t>Sensor</a:t>
                      </a:r>
                      <a:endParaRPr lang="en-US" sz="1800" b="1" dirty="0"/>
                    </a:p>
                  </a:txBody>
                  <a:tcPr marL="89642" marR="89642" marT="44821" marB="44821"/>
                </a:tc>
                <a:tc>
                  <a:txBody>
                    <a:bodyPr/>
                    <a:lstStyle/>
                    <a:p>
                      <a:r>
                        <a:rPr lang="en-US" sz="1800" dirty="0" err="1" smtClean="0"/>
                        <a:t>Detalles</a:t>
                      </a:r>
                      <a:endParaRPr lang="en-US" sz="1800" dirty="0"/>
                    </a:p>
                  </a:txBody>
                  <a:tcPr marL="89642" marR="89642" marT="44821" marB="44821"/>
                </a:tc>
                <a:tc>
                  <a:txBody>
                    <a:bodyPr/>
                    <a:lstStyle/>
                    <a:p>
                      <a:r>
                        <a:rPr lang="en-US" sz="1800" dirty="0" err="1" smtClean="0"/>
                        <a:t>Frecuencia</a:t>
                      </a:r>
                      <a:endParaRPr lang="en-US" sz="1800" dirty="0"/>
                    </a:p>
                  </a:txBody>
                  <a:tcPr marL="89642" marR="89642" marT="44821" marB="44821"/>
                </a:tc>
              </a:tr>
              <a:tr h="476118">
                <a:tc>
                  <a:txBody>
                    <a:bodyPr/>
                    <a:lstStyle/>
                    <a:p>
                      <a:r>
                        <a:rPr lang="en-US" sz="1800" b="1" dirty="0" err="1" smtClean="0"/>
                        <a:t>Ritmo</a:t>
                      </a:r>
                      <a:r>
                        <a:rPr lang="en-US" sz="1800" b="1" dirty="0" smtClean="0"/>
                        <a:t> </a:t>
                      </a:r>
                      <a:r>
                        <a:rPr lang="en-US" sz="1800" b="1" dirty="0" err="1" smtClean="0"/>
                        <a:t>cardiaco</a:t>
                      </a:r>
                      <a:endParaRPr lang="en-US" sz="1800" b="1" dirty="0"/>
                    </a:p>
                  </a:txBody>
                  <a:tcPr marL="89642" marR="89642" marT="44821" marB="44821"/>
                </a:tc>
                <a:tc>
                  <a:txBody>
                    <a:bodyPr/>
                    <a:lstStyle/>
                    <a:p>
                      <a:r>
                        <a:rPr lang="en-US" sz="1800" dirty="0" err="1" smtClean="0"/>
                        <a:t>Número</a:t>
                      </a:r>
                      <a:r>
                        <a:rPr lang="en-US" sz="1800" baseline="0" dirty="0" smtClean="0"/>
                        <a:t> de</a:t>
                      </a:r>
                      <a:r>
                        <a:rPr lang="en-US" sz="1800" dirty="0" smtClean="0"/>
                        <a:t> </a:t>
                      </a:r>
                      <a:r>
                        <a:rPr lang="en-US" sz="1800" dirty="0" err="1" smtClean="0"/>
                        <a:t>pulsaciones</a:t>
                      </a:r>
                      <a:r>
                        <a:rPr lang="en-US" sz="1800" dirty="0" smtClean="0"/>
                        <a:t>/min</a:t>
                      </a:r>
                      <a:endParaRPr lang="en-US" sz="1800" dirty="0"/>
                    </a:p>
                  </a:txBody>
                  <a:tcPr marL="89642" marR="89642" marT="44821" marB="44821"/>
                </a:tc>
                <a:tc>
                  <a:txBody>
                    <a:bodyPr/>
                    <a:lstStyle/>
                    <a:p>
                      <a:r>
                        <a:rPr lang="en-US" sz="1800" dirty="0" smtClean="0"/>
                        <a:t>1Hz</a:t>
                      </a:r>
                      <a:endParaRPr lang="en-US" sz="1800" dirty="0"/>
                    </a:p>
                  </a:txBody>
                  <a:tcPr marL="89642" marR="89642" marT="44821" marB="44821"/>
                </a:tc>
              </a:tr>
              <a:tr h="476118">
                <a:tc>
                  <a:txBody>
                    <a:bodyPr/>
                    <a:lstStyle/>
                    <a:p>
                      <a:r>
                        <a:rPr lang="en-US" sz="1800" b="1" dirty="0" err="1" smtClean="0"/>
                        <a:t>Acelerómetro</a:t>
                      </a:r>
                      <a:endParaRPr lang="en-US" sz="1800" b="1" dirty="0"/>
                    </a:p>
                  </a:txBody>
                  <a:tcPr marL="89642" marR="89642" marT="44821" marB="44821"/>
                </a:tc>
                <a:tc>
                  <a:txBody>
                    <a:bodyPr/>
                    <a:lstStyle/>
                    <a:p>
                      <a:r>
                        <a:rPr lang="en-US" sz="1800" dirty="0" smtClean="0"/>
                        <a:t>X,</a:t>
                      </a:r>
                      <a:r>
                        <a:rPr lang="en-US" sz="1800" baseline="0" dirty="0" smtClean="0"/>
                        <a:t> Y </a:t>
                      </a:r>
                      <a:r>
                        <a:rPr lang="en-US" sz="1800" baseline="0" dirty="0" err="1" smtClean="0"/>
                        <a:t>y</a:t>
                      </a:r>
                      <a:r>
                        <a:rPr lang="en-US" sz="1800" baseline="0" dirty="0" smtClean="0"/>
                        <a:t> Z de la </a:t>
                      </a:r>
                      <a:r>
                        <a:rPr lang="en-US" sz="1800" baseline="0" dirty="0" err="1" smtClean="0"/>
                        <a:t>aceleración</a:t>
                      </a:r>
                      <a:r>
                        <a:rPr lang="en-US" sz="1800" baseline="0" dirty="0" smtClean="0"/>
                        <a:t> </a:t>
                      </a:r>
                      <a:r>
                        <a:rPr lang="en-US" sz="1800" baseline="0" dirty="0" err="1" smtClean="0"/>
                        <a:t>en</a:t>
                      </a:r>
                      <a:r>
                        <a:rPr lang="en-US" sz="1800" baseline="0" dirty="0" smtClean="0"/>
                        <a:t> g´s</a:t>
                      </a:r>
                      <a:endParaRPr lang="en-US" sz="1800" dirty="0"/>
                    </a:p>
                  </a:txBody>
                  <a:tcPr marL="89642" marR="89642" marT="44821" marB="44821"/>
                </a:tc>
                <a:tc>
                  <a:txBody>
                    <a:bodyPr/>
                    <a:lstStyle/>
                    <a:p>
                      <a:r>
                        <a:rPr lang="en-US" sz="1800" dirty="0" smtClean="0"/>
                        <a:t>8/30/60</a:t>
                      </a:r>
                      <a:r>
                        <a:rPr lang="en-US" sz="1800" baseline="0" dirty="0" smtClean="0"/>
                        <a:t> Hz</a:t>
                      </a:r>
                      <a:endParaRPr lang="en-US" sz="1800" dirty="0"/>
                    </a:p>
                  </a:txBody>
                  <a:tcPr marL="89642" marR="89642" marT="44821" marB="44821"/>
                </a:tc>
              </a:tr>
              <a:tr h="647542">
                <a:tc>
                  <a:txBody>
                    <a:bodyPr/>
                    <a:lstStyle/>
                    <a:p>
                      <a:r>
                        <a:rPr lang="en-US" sz="1800" b="1" dirty="0" err="1" smtClean="0"/>
                        <a:t>Giroscopio</a:t>
                      </a:r>
                      <a:endParaRPr lang="en-US" sz="1800" b="1" dirty="0"/>
                    </a:p>
                  </a:txBody>
                  <a:tcPr marL="89642" marR="89642" marT="44821" marB="44821"/>
                </a:tc>
                <a:tc>
                  <a:txBody>
                    <a:bodyPr/>
                    <a:lstStyle/>
                    <a:p>
                      <a:r>
                        <a:rPr lang="en-US" sz="1800" dirty="0" smtClean="0"/>
                        <a:t>X, Y</a:t>
                      </a:r>
                      <a:r>
                        <a:rPr lang="en-US" sz="1800" baseline="0" dirty="0" smtClean="0"/>
                        <a:t> </a:t>
                      </a:r>
                      <a:r>
                        <a:rPr lang="en-US" sz="1800" baseline="0" dirty="0" err="1" smtClean="0"/>
                        <a:t>y</a:t>
                      </a:r>
                      <a:r>
                        <a:rPr lang="en-US" sz="1800" baseline="0" dirty="0" smtClean="0"/>
                        <a:t> Z de la </a:t>
                      </a:r>
                      <a:r>
                        <a:rPr lang="en-US" sz="1800" baseline="0" dirty="0" err="1" smtClean="0"/>
                        <a:t>velocidad</a:t>
                      </a:r>
                      <a:r>
                        <a:rPr lang="en-US" sz="1800" baseline="0" dirty="0" smtClean="0"/>
                        <a:t> angular </a:t>
                      </a:r>
                      <a:r>
                        <a:rPr lang="en-US" sz="1800" baseline="0" dirty="0" err="1" smtClean="0"/>
                        <a:t>en</a:t>
                      </a:r>
                      <a:r>
                        <a:rPr lang="en-US" sz="1800" baseline="0" dirty="0" smtClean="0"/>
                        <a:t> </a:t>
                      </a:r>
                      <a:r>
                        <a:rPr lang="en-US" sz="1800" baseline="0" dirty="0" err="1" smtClean="0"/>
                        <a:t>grados</a:t>
                      </a:r>
                      <a:r>
                        <a:rPr lang="en-US" sz="1800" baseline="0" dirty="0" smtClean="0"/>
                        <a:t>/</a:t>
                      </a:r>
                      <a:r>
                        <a:rPr lang="en-US" sz="1800" baseline="0" dirty="0" err="1" smtClean="0"/>
                        <a:t>segundos</a:t>
                      </a:r>
                      <a:endParaRPr lang="en-US" sz="1800" dirty="0"/>
                    </a:p>
                  </a:txBody>
                  <a:tcPr marL="89642" marR="89642" marT="44821" marB="44821"/>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800" dirty="0" smtClean="0"/>
                        <a:t>8/30/60</a:t>
                      </a:r>
                      <a:r>
                        <a:rPr lang="en-US" sz="1800" baseline="0" dirty="0" smtClean="0"/>
                        <a:t> Hz</a:t>
                      </a:r>
                      <a:endParaRPr lang="en-US" sz="1800" dirty="0" smtClean="0"/>
                    </a:p>
                  </a:txBody>
                  <a:tcPr marL="89642" marR="89642" marT="44821" marB="44821"/>
                </a:tc>
              </a:tr>
              <a:tr h="647542">
                <a:tc>
                  <a:txBody>
                    <a:bodyPr/>
                    <a:lstStyle/>
                    <a:p>
                      <a:r>
                        <a:rPr lang="en-US" sz="1800" b="1" dirty="0" err="1" smtClean="0"/>
                        <a:t>Distancia</a:t>
                      </a:r>
                      <a:endParaRPr lang="en-US" sz="1800" b="1" dirty="0"/>
                    </a:p>
                  </a:txBody>
                  <a:tcPr marL="89642" marR="89642" marT="44821" marB="44821"/>
                </a:tc>
                <a:tc>
                  <a:txBody>
                    <a:bodyPr/>
                    <a:lstStyle/>
                    <a:p>
                      <a:r>
                        <a:rPr lang="en-US" sz="1800" dirty="0" err="1" smtClean="0"/>
                        <a:t>Distancia</a:t>
                      </a:r>
                      <a:r>
                        <a:rPr lang="en-US" sz="1800" dirty="0" smtClean="0"/>
                        <a:t> total</a:t>
                      </a:r>
                      <a:r>
                        <a:rPr lang="en-US" sz="1800" baseline="0" dirty="0" smtClean="0"/>
                        <a:t> </a:t>
                      </a:r>
                      <a:r>
                        <a:rPr lang="en-US" sz="1800" baseline="0" dirty="0" err="1" smtClean="0"/>
                        <a:t>en</a:t>
                      </a:r>
                      <a:r>
                        <a:rPr lang="en-US" sz="1800" baseline="0" dirty="0" smtClean="0"/>
                        <a:t> </a:t>
                      </a:r>
                      <a:r>
                        <a:rPr lang="en-US" sz="1800" dirty="0" smtClean="0"/>
                        <a:t>cm,</a:t>
                      </a:r>
                      <a:r>
                        <a:rPr lang="en-US" sz="1800" baseline="0" dirty="0" smtClean="0"/>
                        <a:t> </a:t>
                      </a:r>
                      <a:r>
                        <a:rPr lang="en-US" sz="1800" baseline="0" dirty="0" err="1" smtClean="0"/>
                        <a:t>velocidad</a:t>
                      </a:r>
                      <a:r>
                        <a:rPr lang="en-US" sz="1800" baseline="0" dirty="0" smtClean="0"/>
                        <a:t> </a:t>
                      </a:r>
                      <a:r>
                        <a:rPr lang="en-US" sz="1800" baseline="0" dirty="0" err="1" smtClean="0"/>
                        <a:t>en</a:t>
                      </a:r>
                      <a:r>
                        <a:rPr lang="en-US" sz="1800" baseline="0" dirty="0" smtClean="0"/>
                        <a:t> cm/s,  </a:t>
                      </a:r>
                      <a:r>
                        <a:rPr lang="en-US" sz="1800" baseline="0" dirty="0" err="1" smtClean="0"/>
                        <a:t>estado</a:t>
                      </a:r>
                      <a:r>
                        <a:rPr lang="en-US" sz="1800" baseline="0" dirty="0" smtClean="0"/>
                        <a:t>, </a:t>
                      </a:r>
                      <a:r>
                        <a:rPr lang="en-US" sz="1800" baseline="0" dirty="0" err="1" smtClean="0"/>
                        <a:t>etc</a:t>
                      </a:r>
                      <a:endParaRPr lang="en-US" sz="1800" dirty="0"/>
                    </a:p>
                  </a:txBody>
                  <a:tcPr marL="89642" marR="89642" marT="44821" marB="44821"/>
                </a:tc>
                <a:tc>
                  <a:txBody>
                    <a:bodyPr/>
                    <a:lstStyle/>
                    <a:p>
                      <a:r>
                        <a:rPr lang="en-US" sz="1800" dirty="0" smtClean="0"/>
                        <a:t>1Hz</a:t>
                      </a:r>
                      <a:endParaRPr lang="en-US" sz="1800" dirty="0"/>
                    </a:p>
                  </a:txBody>
                  <a:tcPr marL="89642" marR="89642" marT="44821" marB="44821"/>
                </a:tc>
              </a:tr>
              <a:tr h="476118">
                <a:tc>
                  <a:txBody>
                    <a:bodyPr/>
                    <a:lstStyle/>
                    <a:p>
                      <a:r>
                        <a:rPr lang="en-US" sz="1800" b="1" dirty="0" err="1" smtClean="0"/>
                        <a:t>Pedómetro</a:t>
                      </a:r>
                      <a:endParaRPr lang="en-US" sz="1800" b="1" dirty="0"/>
                    </a:p>
                  </a:txBody>
                  <a:tcPr marL="89642" marR="89642" marT="44821" marB="44821"/>
                </a:tc>
                <a:tc>
                  <a:txBody>
                    <a:bodyPr/>
                    <a:lstStyle/>
                    <a:p>
                      <a:r>
                        <a:rPr lang="en-US" sz="1800" dirty="0" err="1" smtClean="0"/>
                        <a:t>Número</a:t>
                      </a:r>
                      <a:r>
                        <a:rPr lang="en-US" sz="1800" dirty="0" smtClean="0"/>
                        <a:t> total de </a:t>
                      </a:r>
                      <a:r>
                        <a:rPr lang="en-US" sz="1800" dirty="0" err="1" smtClean="0"/>
                        <a:t>pasos</a:t>
                      </a:r>
                      <a:endParaRPr lang="en-US" sz="1800" dirty="0"/>
                    </a:p>
                  </a:txBody>
                  <a:tcPr marL="89642" marR="89642" marT="44821" marB="44821"/>
                </a:tc>
                <a:tc>
                  <a:txBody>
                    <a:bodyPr/>
                    <a:lstStyle/>
                    <a:p>
                      <a:r>
                        <a:rPr lang="en-US" sz="1800" dirty="0" smtClean="0"/>
                        <a:t>El valor </a:t>
                      </a:r>
                      <a:r>
                        <a:rPr lang="en-US" sz="1800" dirty="0" err="1" smtClean="0"/>
                        <a:t>oscila</a:t>
                      </a:r>
                      <a:endParaRPr lang="en-US" sz="1800" dirty="0"/>
                    </a:p>
                  </a:txBody>
                  <a:tcPr marL="89642" marR="89642" marT="44821" marB="44821"/>
                </a:tc>
              </a:tr>
              <a:tr h="647542">
                <a:tc>
                  <a:txBody>
                    <a:bodyPr/>
                    <a:lstStyle/>
                    <a:p>
                      <a:r>
                        <a:rPr lang="en-US" sz="1800" b="1" dirty="0" err="1" smtClean="0"/>
                        <a:t>Temperatura</a:t>
                      </a:r>
                      <a:r>
                        <a:rPr lang="en-US" sz="1800" b="1" baseline="0" dirty="0" smtClean="0"/>
                        <a:t> </a:t>
                      </a:r>
                      <a:r>
                        <a:rPr lang="en-US" sz="1800" b="1" baseline="0" dirty="0" err="1" smtClean="0"/>
                        <a:t>piel</a:t>
                      </a:r>
                      <a:endParaRPr lang="en-US" sz="1800" b="1" dirty="0"/>
                    </a:p>
                  </a:txBody>
                  <a:tcPr marL="89642" marR="89642" marT="44821" marB="44821"/>
                </a:tc>
                <a:tc>
                  <a:txBody>
                    <a:bodyPr/>
                    <a:lstStyle/>
                    <a:p>
                      <a:r>
                        <a:rPr lang="en-US" sz="1800" dirty="0" err="1" smtClean="0"/>
                        <a:t>Temperatura</a:t>
                      </a:r>
                      <a:r>
                        <a:rPr lang="en-US" sz="1800" dirty="0" smtClean="0"/>
                        <a:t> actual de la </a:t>
                      </a:r>
                      <a:r>
                        <a:rPr lang="en-US" sz="1800" dirty="0" err="1" smtClean="0"/>
                        <a:t>piel</a:t>
                      </a:r>
                      <a:endParaRPr lang="en-US" sz="1800" dirty="0"/>
                    </a:p>
                  </a:txBody>
                  <a:tcPr marL="89642" marR="89642" marT="44821" marB="44821"/>
                </a:tc>
                <a:tc>
                  <a:txBody>
                    <a:bodyPr/>
                    <a:lstStyle/>
                    <a:p>
                      <a:r>
                        <a:rPr lang="en-US" sz="1800" dirty="0" smtClean="0"/>
                        <a:t>1Hz</a:t>
                      </a:r>
                      <a:endParaRPr lang="en-US" sz="1800" dirty="0"/>
                    </a:p>
                  </a:txBody>
                  <a:tcPr marL="89642" marR="89642" marT="44821" marB="44821"/>
                </a:tc>
              </a:tr>
              <a:tr h="476118">
                <a:tc>
                  <a:txBody>
                    <a:bodyPr/>
                    <a:lstStyle/>
                    <a:p>
                      <a:r>
                        <a:rPr lang="en-US" sz="1800" b="1" dirty="0" smtClean="0"/>
                        <a:t>UV</a:t>
                      </a:r>
                      <a:endParaRPr lang="en-US" sz="1800" b="1" dirty="0"/>
                    </a:p>
                  </a:txBody>
                  <a:tcPr marL="89642" marR="89642" marT="44821" marB="44821"/>
                </a:tc>
                <a:tc>
                  <a:txBody>
                    <a:bodyPr/>
                    <a:lstStyle/>
                    <a:p>
                      <a:r>
                        <a:rPr lang="en-US" sz="1800" dirty="0" err="1" smtClean="0"/>
                        <a:t>Intensidad</a:t>
                      </a:r>
                      <a:r>
                        <a:rPr lang="en-US" sz="1800" baseline="0" dirty="0" smtClean="0"/>
                        <a:t> de </a:t>
                      </a:r>
                      <a:r>
                        <a:rPr lang="en-US" sz="1800" baseline="0" dirty="0" err="1" smtClean="0"/>
                        <a:t>r</a:t>
                      </a:r>
                      <a:r>
                        <a:rPr lang="en-US" sz="1800" dirty="0" err="1" smtClean="0"/>
                        <a:t>adiación</a:t>
                      </a:r>
                      <a:r>
                        <a:rPr lang="en-US" sz="1800" dirty="0" smtClean="0"/>
                        <a:t> UV </a:t>
                      </a:r>
                      <a:r>
                        <a:rPr lang="en-US" sz="1800" dirty="0" err="1" smtClean="0"/>
                        <a:t>expuesta</a:t>
                      </a:r>
                      <a:endParaRPr lang="en-US" sz="1800" dirty="0"/>
                    </a:p>
                  </a:txBody>
                  <a:tcPr marL="89642" marR="89642" marT="44821" marB="44821"/>
                </a:tc>
                <a:tc>
                  <a:txBody>
                    <a:bodyPr/>
                    <a:lstStyle/>
                    <a:p>
                      <a:r>
                        <a:rPr lang="en-US" sz="1800" dirty="0" smtClean="0"/>
                        <a:t>1Hz</a:t>
                      </a:r>
                      <a:endParaRPr lang="en-US" sz="1800" dirty="0"/>
                    </a:p>
                  </a:txBody>
                  <a:tcPr marL="89642" marR="89642" marT="44821" marB="44821"/>
                </a:tc>
              </a:tr>
              <a:tr h="476118">
                <a:tc>
                  <a:txBody>
                    <a:bodyPr/>
                    <a:lstStyle/>
                    <a:p>
                      <a:r>
                        <a:rPr lang="en-US" sz="1800" b="1" dirty="0" err="1" smtClean="0"/>
                        <a:t>Contacto</a:t>
                      </a:r>
                      <a:endParaRPr lang="en-US" sz="1800" b="1" dirty="0"/>
                    </a:p>
                  </a:txBody>
                  <a:tcPr marL="89642" marR="89642" marT="44821" marB="44821"/>
                </a:tc>
                <a:tc>
                  <a:txBody>
                    <a:bodyPr/>
                    <a:lstStyle/>
                    <a:p>
                      <a:r>
                        <a:rPr lang="en-US" sz="1800" dirty="0" smtClean="0"/>
                        <a:t>Estado de la </a:t>
                      </a:r>
                      <a:r>
                        <a:rPr lang="en-US" sz="1800" baseline="0" dirty="0" smtClean="0"/>
                        <a:t>Band</a:t>
                      </a:r>
                      <a:endParaRPr lang="en-US" sz="1800" dirty="0"/>
                    </a:p>
                  </a:txBody>
                  <a:tcPr marL="89642" marR="89642" marT="44821" marB="44821"/>
                </a:tc>
                <a:tc>
                  <a:txBody>
                    <a:bodyPr/>
                    <a:lstStyle/>
                    <a:p>
                      <a:r>
                        <a:rPr lang="en-US" sz="1800" dirty="0" smtClean="0"/>
                        <a:t>El valor </a:t>
                      </a:r>
                      <a:r>
                        <a:rPr lang="en-US" sz="1800" dirty="0" err="1" smtClean="0"/>
                        <a:t>oscila</a:t>
                      </a:r>
                      <a:endParaRPr lang="en-US" sz="1800" dirty="0"/>
                    </a:p>
                  </a:txBody>
                  <a:tcPr marL="89642" marR="89642" marT="44821" marB="44821"/>
                </a:tc>
              </a:tr>
              <a:tr h="392402">
                <a:tc>
                  <a:txBody>
                    <a:bodyPr/>
                    <a:lstStyle/>
                    <a:p>
                      <a:r>
                        <a:rPr lang="en-US" sz="1800" b="1" dirty="0" err="1" smtClean="0"/>
                        <a:t>Calorías</a:t>
                      </a:r>
                      <a:endParaRPr lang="en-US" sz="1800" b="1" dirty="0"/>
                    </a:p>
                  </a:txBody>
                  <a:tcPr marL="89642" marR="89642" marT="44821" marB="44821"/>
                </a:tc>
                <a:tc>
                  <a:txBody>
                    <a:bodyPr/>
                    <a:lstStyle/>
                    <a:p>
                      <a:r>
                        <a:rPr lang="en-US" sz="1800" dirty="0" err="1" smtClean="0"/>
                        <a:t>Número</a:t>
                      </a:r>
                      <a:r>
                        <a:rPr lang="en-US" sz="1800" dirty="0" smtClean="0"/>
                        <a:t> total</a:t>
                      </a:r>
                      <a:r>
                        <a:rPr lang="en-US" sz="1800" baseline="0" dirty="0" smtClean="0"/>
                        <a:t> de </a:t>
                      </a:r>
                      <a:r>
                        <a:rPr lang="en-US" sz="1800" baseline="0" dirty="0" err="1" smtClean="0"/>
                        <a:t>calorías</a:t>
                      </a:r>
                      <a:endParaRPr lang="en-US" sz="1800" dirty="0"/>
                    </a:p>
                  </a:txBody>
                  <a:tcPr marL="89642" marR="89642" marT="44821" marB="44821"/>
                </a:tc>
                <a:tc>
                  <a:txBody>
                    <a:bodyPr/>
                    <a:lstStyle/>
                    <a:p>
                      <a:r>
                        <a:rPr lang="en-US" sz="1800" dirty="0" smtClean="0"/>
                        <a:t>El valor </a:t>
                      </a:r>
                      <a:r>
                        <a:rPr lang="en-US" sz="1800" dirty="0" err="1" smtClean="0"/>
                        <a:t>oscila</a:t>
                      </a:r>
                      <a:endParaRPr lang="en-US" sz="1800" dirty="0"/>
                    </a:p>
                  </a:txBody>
                  <a:tcPr marL="89642" marR="89642" marT="44821" marB="44821"/>
                </a:tc>
              </a:tr>
            </a:tbl>
          </a:graphicData>
        </a:graphic>
      </p:graphicFrame>
    </p:spTree>
    <p:extLst>
      <p:ext uri="{BB962C8B-B14F-4D97-AF65-F5344CB8AC3E}">
        <p14:creationId xmlns:p14="http://schemas.microsoft.com/office/powerpoint/2010/main" val="19930012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p:txBody>
          <a:bodyPr/>
          <a:lstStyle/>
          <a:p>
            <a:r>
              <a:rPr lang="en-US" dirty="0" err="1" smtClean="0"/>
              <a:t>Trabajando</a:t>
            </a:r>
            <a:r>
              <a:rPr lang="en-US" dirty="0" smtClean="0"/>
              <a:t> con </a:t>
            </a:r>
            <a:r>
              <a:rPr lang="en-US" dirty="0" err="1" smtClean="0"/>
              <a:t>sensores</a:t>
            </a:r>
            <a:endParaRPr lang="en-US" dirty="0"/>
          </a:p>
        </p:txBody>
      </p:sp>
    </p:spTree>
    <p:extLst>
      <p:ext uri="{BB962C8B-B14F-4D97-AF65-F5344CB8AC3E}">
        <p14:creationId xmlns:p14="http://schemas.microsoft.com/office/powerpoint/2010/main" val="7385350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Creando</a:t>
            </a:r>
            <a:r>
              <a:rPr lang="en-US" dirty="0" smtClean="0"/>
              <a:t> tiles</a:t>
            </a:r>
            <a:endParaRPr lang="en-US" dirty="0"/>
          </a:p>
        </p:txBody>
      </p:sp>
      <p:sp>
        <p:nvSpPr>
          <p:cNvPr id="4" name="Text Placeholder 4"/>
          <p:cNvSpPr>
            <a:spLocks noGrp="1"/>
          </p:cNvSpPr>
          <p:nvPr>
            <p:ph type="body" sz="quarter" idx="11"/>
          </p:nvPr>
        </p:nvSpPr>
        <p:spPr>
          <a:xfrm>
            <a:off x="277581" y="1187620"/>
            <a:ext cx="5473224" cy="5378868"/>
          </a:xfrm>
        </p:spPr>
        <p:txBody>
          <a:bodyPr/>
          <a:lstStyle/>
          <a:p>
            <a:r>
              <a:rPr lang="en-US" sz="2400" dirty="0" err="1" smtClean="0">
                <a:latin typeface="Consolas" panose="020B0609020204030204" pitchFamily="49" charset="0"/>
                <a:cs typeface="Consolas" panose="020B0609020204030204" pitchFamily="49" charset="0"/>
              </a:rPr>
              <a:t>Usaremos</a:t>
            </a:r>
            <a:endParaRPr lang="en-US" sz="2400" dirty="0">
              <a:latin typeface="Consolas" panose="020B0609020204030204" pitchFamily="49" charset="0"/>
              <a:cs typeface="Consolas" panose="020B0609020204030204" pitchFamily="49" charset="0"/>
            </a:endParaRPr>
          </a:p>
          <a:p>
            <a:r>
              <a:rPr lang="en-US" sz="2400" b="1" dirty="0" err="1">
                <a:latin typeface="Consolas" panose="020B0609020204030204" pitchFamily="49" charset="0"/>
                <a:cs typeface="Consolas" panose="020B0609020204030204" pitchFamily="49" charset="0"/>
              </a:rPr>
              <a:t>bandClient.TileManager</a:t>
            </a:r>
            <a:r>
              <a:rPr lang="en-US" sz="2400" dirty="0">
                <a:latin typeface="Consolas" panose="020B0609020204030204" pitchFamily="49" charset="0"/>
                <a:cs typeface="Consolas" panose="020B0609020204030204" pitchFamily="49" charset="0"/>
              </a:rPr>
              <a:t> </a:t>
            </a:r>
          </a:p>
          <a:p>
            <a:endParaRPr lang="en-US" sz="1765" dirty="0"/>
          </a:p>
          <a:p>
            <a:r>
              <a:rPr lang="en-US" sz="1765" dirty="0" smtClean="0"/>
              <a:t>Las Apps </a:t>
            </a:r>
            <a:r>
              <a:rPr lang="en-US" sz="1765" dirty="0" err="1" smtClean="0"/>
              <a:t>pueden</a:t>
            </a:r>
            <a:r>
              <a:rPr lang="en-US" sz="1765" dirty="0" smtClean="0"/>
              <a:t> </a:t>
            </a:r>
            <a:r>
              <a:rPr lang="en-US" sz="1765" dirty="0" err="1" smtClean="0"/>
              <a:t>crear</a:t>
            </a:r>
            <a:r>
              <a:rPr lang="en-US" sz="1765" dirty="0" smtClean="0"/>
              <a:t> </a:t>
            </a:r>
            <a:r>
              <a:rPr lang="en-US" sz="1765" dirty="0" err="1" smtClean="0"/>
              <a:t>uno</a:t>
            </a:r>
            <a:r>
              <a:rPr lang="en-US" sz="1765" dirty="0" smtClean="0"/>
              <a:t> </a:t>
            </a:r>
            <a:r>
              <a:rPr lang="en-US" sz="1765" dirty="0" err="1" smtClean="0"/>
              <a:t>más</a:t>
            </a:r>
            <a:r>
              <a:rPr lang="en-US" sz="1765" dirty="0" smtClean="0"/>
              <a:t> tiles</a:t>
            </a:r>
            <a:r>
              <a:rPr lang="en-US" sz="1765" dirty="0"/>
              <a:t>.</a:t>
            </a:r>
          </a:p>
          <a:p>
            <a:pPr marL="0" indent="0"/>
            <a:r>
              <a:rPr lang="en-US" sz="1765" dirty="0" err="1" smtClean="0"/>
              <a:t>Cada</a:t>
            </a:r>
            <a:r>
              <a:rPr lang="en-US" sz="1765" dirty="0" smtClean="0"/>
              <a:t> Tile </a:t>
            </a:r>
            <a:r>
              <a:rPr lang="en-US" sz="1765" dirty="0" err="1" smtClean="0"/>
              <a:t>cuenta</a:t>
            </a:r>
            <a:r>
              <a:rPr lang="en-US" sz="1765" dirty="0" smtClean="0"/>
              <a:t> con GUID e </a:t>
            </a:r>
            <a:r>
              <a:rPr lang="en-US" sz="1765" dirty="0" err="1" smtClean="0"/>
              <a:t>Icono</a:t>
            </a:r>
            <a:r>
              <a:rPr lang="en-US" sz="1765" dirty="0" smtClean="0"/>
              <a:t>. </a:t>
            </a:r>
          </a:p>
          <a:p>
            <a:pPr marL="0" indent="0"/>
            <a:r>
              <a:rPr lang="en-US" sz="1765" dirty="0" smtClean="0"/>
              <a:t>Hasta 8 </a:t>
            </a:r>
            <a:r>
              <a:rPr lang="en-US" sz="1765" dirty="0" err="1" smtClean="0"/>
              <a:t>iconos</a:t>
            </a:r>
            <a:r>
              <a:rPr lang="en-US" sz="1765" dirty="0" smtClean="0"/>
              <a:t> </a:t>
            </a:r>
            <a:r>
              <a:rPr lang="en-US" sz="1765" dirty="0" err="1" smtClean="0"/>
              <a:t>adicionales</a:t>
            </a:r>
            <a:r>
              <a:rPr lang="en-US" sz="1765" dirty="0" smtClean="0"/>
              <a:t> para </a:t>
            </a:r>
            <a:r>
              <a:rPr lang="en-US" sz="1765" dirty="0" err="1" smtClean="0"/>
              <a:t>usar</a:t>
            </a:r>
            <a:r>
              <a:rPr lang="en-US" sz="1765" dirty="0" smtClean="0"/>
              <a:t> </a:t>
            </a:r>
            <a:r>
              <a:rPr lang="en-US" sz="1765" dirty="0" err="1" smtClean="0"/>
              <a:t>en</a:t>
            </a:r>
            <a:r>
              <a:rPr lang="en-US" sz="1765" dirty="0" smtClean="0"/>
              <a:t> las </a:t>
            </a:r>
            <a:r>
              <a:rPr lang="en-US" sz="1765" dirty="0" err="1" smtClean="0"/>
              <a:t>páginas</a:t>
            </a:r>
            <a:r>
              <a:rPr lang="en-US" sz="1765" dirty="0" smtClean="0"/>
              <a:t>.</a:t>
            </a:r>
          </a:p>
          <a:p>
            <a:r>
              <a:rPr lang="en-US" sz="1765" dirty="0" err="1" smtClean="0"/>
              <a:t>Cada</a:t>
            </a:r>
            <a:r>
              <a:rPr lang="en-US" sz="1765" dirty="0" smtClean="0"/>
              <a:t> Tile </a:t>
            </a:r>
            <a:r>
              <a:rPr lang="en-US" sz="1765" dirty="0" err="1" smtClean="0"/>
              <a:t>puede</a:t>
            </a:r>
            <a:r>
              <a:rPr lang="en-US" sz="1765" dirty="0" smtClean="0"/>
              <a:t> </a:t>
            </a:r>
            <a:r>
              <a:rPr lang="en-US" sz="1765" dirty="0" err="1" smtClean="0"/>
              <a:t>tener</a:t>
            </a:r>
            <a:r>
              <a:rPr lang="en-US" sz="1765" dirty="0" smtClean="0"/>
              <a:t> hasta 8 “</a:t>
            </a:r>
            <a:r>
              <a:rPr lang="en-US" sz="1765" dirty="0" err="1" smtClean="0"/>
              <a:t>páginas</a:t>
            </a:r>
            <a:r>
              <a:rPr lang="en-US" sz="1765" dirty="0" smtClean="0"/>
              <a:t>”.</a:t>
            </a:r>
          </a:p>
          <a:p>
            <a:pPr marL="0" indent="0"/>
            <a:r>
              <a:rPr lang="en-US" sz="1765" dirty="0" smtClean="0"/>
              <a:t>Viewport del </a:t>
            </a:r>
            <a:r>
              <a:rPr lang="en-US" sz="1765" dirty="0" err="1" smtClean="0"/>
              <a:t>contenido</a:t>
            </a:r>
            <a:r>
              <a:rPr lang="en-US" sz="1765" dirty="0" smtClean="0"/>
              <a:t> de la </a:t>
            </a:r>
            <a:r>
              <a:rPr lang="en-US" sz="1765" dirty="0" err="1" smtClean="0"/>
              <a:t>página</a:t>
            </a:r>
            <a:r>
              <a:rPr lang="en-US" sz="1765" dirty="0" smtClean="0"/>
              <a:t> </a:t>
            </a:r>
            <a:r>
              <a:rPr lang="en-US" sz="1765" dirty="0" err="1" smtClean="0"/>
              <a:t>es</a:t>
            </a:r>
            <a:r>
              <a:rPr lang="en-US" sz="1765" dirty="0" smtClean="0"/>
              <a:t> de 245 </a:t>
            </a:r>
            <a:r>
              <a:rPr lang="en-US" sz="1765" dirty="0"/>
              <a:t>x 106 </a:t>
            </a:r>
            <a:r>
              <a:rPr lang="en-US" sz="1765" dirty="0" smtClean="0"/>
              <a:t>pixels.</a:t>
            </a:r>
          </a:p>
          <a:p>
            <a:pPr marL="0" indent="0"/>
            <a:r>
              <a:rPr lang="en-US" sz="1765" dirty="0" smtClean="0"/>
              <a:t>Las </a:t>
            </a:r>
            <a:r>
              <a:rPr lang="en-US" sz="1765" dirty="0" err="1" smtClean="0"/>
              <a:t>páginas</a:t>
            </a:r>
            <a:r>
              <a:rPr lang="en-US" sz="1765" dirty="0" smtClean="0"/>
              <a:t> </a:t>
            </a:r>
            <a:r>
              <a:rPr lang="en-US" sz="1765" dirty="0" err="1" smtClean="0"/>
              <a:t>muestran</a:t>
            </a:r>
            <a:r>
              <a:rPr lang="en-US" sz="1765" dirty="0" smtClean="0"/>
              <a:t> un </a:t>
            </a:r>
            <a:r>
              <a:rPr lang="en-US" sz="1765" dirty="0" err="1" smtClean="0"/>
              <a:t>mensaje</a:t>
            </a:r>
            <a:r>
              <a:rPr lang="en-US" sz="1765" dirty="0" smtClean="0"/>
              <a:t> </a:t>
            </a:r>
            <a:r>
              <a:rPr lang="en-US" sz="1765" dirty="0" err="1" smtClean="0"/>
              <a:t>genérico</a:t>
            </a:r>
            <a:r>
              <a:rPr lang="en-US" sz="1765" dirty="0" smtClean="0"/>
              <a:t> o </a:t>
            </a:r>
            <a:r>
              <a:rPr lang="en-US" sz="1765" dirty="0" err="1" smtClean="0"/>
              <a:t>usan</a:t>
            </a:r>
            <a:r>
              <a:rPr lang="en-US" sz="1765" dirty="0" smtClean="0"/>
              <a:t> custom </a:t>
            </a:r>
            <a:r>
              <a:rPr lang="en-US" sz="1765" dirty="0"/>
              <a:t>layouts.</a:t>
            </a:r>
          </a:p>
        </p:txBody>
      </p:sp>
      <p:pic>
        <p:nvPicPr>
          <p:cNvPr id="5" name="Picture 4"/>
          <p:cNvPicPr>
            <a:picLocks noChangeAspect="1"/>
          </p:cNvPicPr>
          <p:nvPr/>
        </p:nvPicPr>
        <p:blipFill>
          <a:blip r:embed="rId2"/>
          <a:stretch>
            <a:fillRect/>
          </a:stretch>
        </p:blipFill>
        <p:spPr>
          <a:xfrm>
            <a:off x="6544213" y="1710853"/>
            <a:ext cx="3809805" cy="2184686"/>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423682" y="4101319"/>
            <a:ext cx="5826761" cy="1992206"/>
          </a:xfrm>
          <a:prstGeom prst="rect">
            <a:avLst/>
          </a:prstGeom>
          <a:noFill/>
          <a:ln>
            <a:noFill/>
          </a:ln>
        </p:spPr>
      </p:pic>
    </p:spTree>
    <p:extLst>
      <p:ext uri="{BB962C8B-B14F-4D97-AF65-F5344CB8AC3E}">
        <p14:creationId xmlns:p14="http://schemas.microsoft.com/office/powerpoint/2010/main" val="29159993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5" end="5"/>
                                            </p:txEl>
                                          </p:spTgt>
                                        </p:tgtEl>
                                        <p:attrNameLst>
                                          <p:attrName>style.visibility</p:attrName>
                                        </p:attrNameLst>
                                      </p:cBhvr>
                                      <p:to>
                                        <p:strVal val="visible"/>
                                      </p:to>
                                    </p:set>
                                  </p:childTnLst>
                                </p:cTn>
                              </p:par>
                              <p:par>
                                <p:cTn id="11" presetID="10"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4">
                                            <p:txEl>
                                              <p:pRg st="6" end="6"/>
                                            </p:txEl>
                                          </p:spTgt>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4">
                                            <p:txEl>
                                              <p:pRg st="7" end="7"/>
                                            </p:txEl>
                                          </p:spTgt>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4">
                                            <p:txEl>
                                              <p:pRg st="8" end="8"/>
                                            </p:txEl>
                                          </p:spTgt>
                                        </p:tgtEl>
                                        <p:attrNameLst>
                                          <p:attrName>style.visibility</p:attrName>
                                        </p:attrNameLst>
                                      </p:cBhvr>
                                      <p:to>
                                        <p:strVal val="visible"/>
                                      </p:to>
                                    </p:set>
                                  </p:childTnLst>
                                </p:cTn>
                              </p:par>
                              <p:par>
                                <p:cTn id="22" presetID="10" presetClass="entr" presetSubtype="0" fill="hold"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Notificaciones</a:t>
            </a:r>
            <a:endParaRPr lang="en-US" dirty="0"/>
          </a:p>
        </p:txBody>
      </p:sp>
      <p:sp>
        <p:nvSpPr>
          <p:cNvPr id="4" name="Text Placeholder 4"/>
          <p:cNvSpPr>
            <a:spLocks noGrp="1"/>
          </p:cNvSpPr>
          <p:nvPr>
            <p:ph type="body" sz="quarter" idx="11"/>
          </p:nvPr>
        </p:nvSpPr>
        <p:spPr>
          <a:xfrm>
            <a:off x="277581" y="1636152"/>
            <a:ext cx="4697888" cy="4930336"/>
          </a:xfrm>
        </p:spPr>
        <p:txBody>
          <a:bodyPr/>
          <a:lstStyle/>
          <a:p>
            <a:r>
              <a:rPr lang="en-US" sz="2400" dirty="0" err="1" smtClean="0">
                <a:latin typeface="Consolas" panose="020B0609020204030204" pitchFamily="49" charset="0"/>
                <a:cs typeface="Consolas" panose="020B0609020204030204" pitchFamily="49" charset="0"/>
              </a:rPr>
              <a:t>Usaremos</a:t>
            </a:r>
            <a:r>
              <a:rPr lang="en-US" sz="2400" dirty="0" smtClean="0">
                <a:latin typeface="Consolas" panose="020B0609020204030204" pitchFamily="49" charset="0"/>
                <a:cs typeface="Consolas" panose="020B0609020204030204" pitchFamily="49" charset="0"/>
              </a:rPr>
              <a:t> </a:t>
            </a:r>
            <a:r>
              <a:rPr lang="en-US" sz="2400" b="1" dirty="0" err="1" smtClean="0">
                <a:latin typeface="Consolas" panose="020B0609020204030204" pitchFamily="49" charset="0"/>
                <a:cs typeface="Consolas" panose="020B0609020204030204" pitchFamily="49" charset="0"/>
              </a:rPr>
              <a:t>bandClient.NotificationManager</a:t>
            </a:r>
            <a:endParaRPr lang="en-US" sz="1765" dirty="0"/>
          </a:p>
          <a:p>
            <a:r>
              <a:rPr lang="en-US" sz="1765" dirty="0" err="1" smtClean="0"/>
              <a:t>Tenemos</a:t>
            </a:r>
            <a:r>
              <a:rPr lang="en-US" sz="1765" dirty="0" smtClean="0"/>
              <a:t> 3 </a:t>
            </a:r>
            <a:r>
              <a:rPr lang="en-US" sz="1765" dirty="0" err="1" smtClean="0"/>
              <a:t>tipos</a:t>
            </a:r>
            <a:r>
              <a:rPr lang="en-US" sz="1765" dirty="0" smtClean="0"/>
              <a:t> de </a:t>
            </a:r>
            <a:r>
              <a:rPr lang="en-US" sz="1765" dirty="0" err="1" smtClean="0"/>
              <a:t>notificaciones</a:t>
            </a:r>
            <a:endParaRPr lang="en-US" sz="1765" dirty="0"/>
          </a:p>
          <a:p>
            <a:pPr>
              <a:buFont typeface="Arial" panose="020B0604020202020204" pitchFamily="34" charset="0"/>
              <a:buChar char="•"/>
            </a:pPr>
            <a:r>
              <a:rPr lang="en-US" sz="1765" b="1" dirty="0" err="1" smtClean="0"/>
              <a:t>Mensajes</a:t>
            </a:r>
            <a:r>
              <a:rPr lang="en-US" sz="1765" dirty="0" smtClean="0"/>
              <a:t>. </a:t>
            </a:r>
            <a:r>
              <a:rPr lang="en-US" sz="1765" dirty="0" err="1" smtClean="0"/>
              <a:t>Cuentan</a:t>
            </a:r>
            <a:r>
              <a:rPr lang="en-US" sz="1765" dirty="0" smtClean="0"/>
              <a:t> con </a:t>
            </a:r>
            <a:r>
              <a:rPr lang="en-US" sz="1765" dirty="0" err="1" smtClean="0"/>
              <a:t>título</a:t>
            </a:r>
            <a:r>
              <a:rPr lang="en-US" sz="1765" dirty="0" smtClean="0"/>
              <a:t> y </a:t>
            </a:r>
            <a:r>
              <a:rPr lang="en-US" sz="1765" dirty="0" err="1" smtClean="0"/>
              <a:t>cuerpo</a:t>
            </a:r>
            <a:r>
              <a:rPr lang="en-US" sz="1765" dirty="0" smtClean="0"/>
              <a:t>. Cola </a:t>
            </a:r>
            <a:r>
              <a:rPr lang="en-US" sz="1765" dirty="0" err="1" smtClean="0"/>
              <a:t>tipo</a:t>
            </a:r>
            <a:r>
              <a:rPr lang="en-US" sz="1765" dirty="0" smtClean="0"/>
              <a:t> FIFO de hasta 8 </a:t>
            </a:r>
            <a:r>
              <a:rPr lang="en-US" sz="1765" dirty="0" err="1" smtClean="0"/>
              <a:t>mensajes</a:t>
            </a:r>
            <a:r>
              <a:rPr lang="en-US" sz="1765" dirty="0" smtClean="0"/>
              <a:t> a la </a:t>
            </a:r>
            <a:r>
              <a:rPr lang="en-US" sz="1765" dirty="0" err="1" smtClean="0"/>
              <a:t>vez</a:t>
            </a:r>
            <a:r>
              <a:rPr lang="en-US" sz="1765" dirty="0" smtClean="0"/>
              <a:t>.</a:t>
            </a:r>
            <a:endParaRPr lang="en-US" sz="1765" dirty="0"/>
          </a:p>
          <a:p>
            <a:pPr>
              <a:buFont typeface="Arial" panose="020B0604020202020204" pitchFamily="34" charset="0"/>
              <a:buChar char="•"/>
            </a:pPr>
            <a:r>
              <a:rPr lang="en-US" sz="1765" b="1" dirty="0" err="1" smtClean="0"/>
              <a:t>Diálogos</a:t>
            </a:r>
            <a:r>
              <a:rPr lang="en-US" sz="1765" dirty="0" smtClean="0"/>
              <a:t>. </a:t>
            </a:r>
            <a:r>
              <a:rPr lang="en-US" sz="1765" dirty="0" err="1" smtClean="0"/>
              <a:t>Mensajes</a:t>
            </a:r>
            <a:r>
              <a:rPr lang="en-US" sz="1765" dirty="0" smtClean="0"/>
              <a:t> </a:t>
            </a:r>
            <a:r>
              <a:rPr lang="en-US" sz="1765" dirty="0" err="1" smtClean="0"/>
              <a:t>tipo</a:t>
            </a:r>
            <a:r>
              <a:rPr lang="en-US" sz="1765" dirty="0" smtClean="0"/>
              <a:t> Pop </a:t>
            </a:r>
            <a:r>
              <a:rPr lang="en-US" sz="1765" dirty="0"/>
              <a:t>up </a:t>
            </a:r>
            <a:r>
              <a:rPr lang="en-US" sz="1765" dirty="0" smtClean="0"/>
              <a:t>que no </a:t>
            </a:r>
            <a:r>
              <a:rPr lang="en-US" sz="1765" dirty="0" err="1" smtClean="0"/>
              <a:t>persisten</a:t>
            </a:r>
            <a:r>
              <a:rPr lang="en-US" sz="1765" dirty="0" smtClean="0"/>
              <a:t> </a:t>
            </a:r>
            <a:r>
              <a:rPr lang="en-US" sz="1765" dirty="0" err="1" smtClean="0"/>
              <a:t>dentro</a:t>
            </a:r>
            <a:r>
              <a:rPr lang="en-US" sz="1765" dirty="0" smtClean="0"/>
              <a:t> del tile</a:t>
            </a:r>
            <a:r>
              <a:rPr lang="en-US" sz="1765" dirty="0"/>
              <a:t>. </a:t>
            </a:r>
          </a:p>
          <a:p>
            <a:pPr>
              <a:buFont typeface="Arial" panose="020B0604020202020204" pitchFamily="34" charset="0"/>
              <a:buChar char="•"/>
            </a:pPr>
            <a:r>
              <a:rPr lang="en-US" sz="1765" b="1" dirty="0" err="1" smtClean="0"/>
              <a:t>Alertas</a:t>
            </a:r>
            <a:r>
              <a:rPr lang="en-US" sz="1765" b="1" dirty="0" smtClean="0"/>
              <a:t> </a:t>
            </a:r>
            <a:r>
              <a:rPr lang="en-US" sz="1765" b="1" dirty="0" err="1" smtClean="0"/>
              <a:t>Hápticas</a:t>
            </a:r>
            <a:r>
              <a:rPr lang="en-US" sz="1765" dirty="0" smtClean="0"/>
              <a:t>. De </a:t>
            </a:r>
            <a:r>
              <a:rPr lang="en-US" sz="1765" dirty="0" err="1" smtClean="0"/>
              <a:t>tipo</a:t>
            </a:r>
            <a:r>
              <a:rPr lang="en-US" sz="1765" dirty="0" smtClean="0"/>
              <a:t> </a:t>
            </a:r>
            <a:r>
              <a:rPr lang="en-US" sz="1765" dirty="0" err="1" smtClean="0"/>
              <a:t>vibración</a:t>
            </a:r>
            <a:r>
              <a:rPr lang="en-US" sz="1765" dirty="0" smtClean="0"/>
              <a:t>.</a:t>
            </a:r>
            <a:endParaRPr lang="en-US" sz="1765" dirty="0"/>
          </a:p>
        </p:txBody>
      </p:sp>
      <p:pic>
        <p:nvPicPr>
          <p:cNvPr id="5" name="Picture 4"/>
          <p:cNvPicPr>
            <a:picLocks noChangeAspect="1"/>
          </p:cNvPicPr>
          <p:nvPr/>
        </p:nvPicPr>
        <p:blipFill>
          <a:blip r:embed="rId2"/>
          <a:stretch>
            <a:fillRect/>
          </a:stretch>
        </p:blipFill>
        <p:spPr>
          <a:xfrm>
            <a:off x="5079740" y="2222767"/>
            <a:ext cx="3361593" cy="1953254"/>
          </a:xfrm>
          <a:prstGeom prst="rect">
            <a:avLst/>
          </a:prstGeom>
        </p:spPr>
      </p:pic>
      <p:pic>
        <p:nvPicPr>
          <p:cNvPr id="6" name="Picture 5"/>
          <p:cNvPicPr>
            <a:picLocks noChangeAspect="1"/>
          </p:cNvPicPr>
          <p:nvPr/>
        </p:nvPicPr>
        <p:blipFill>
          <a:blip r:embed="rId3"/>
          <a:stretch>
            <a:fillRect/>
          </a:stretch>
        </p:blipFill>
        <p:spPr>
          <a:xfrm>
            <a:off x="8452901" y="2222767"/>
            <a:ext cx="3843370" cy="1923578"/>
          </a:xfrm>
          <a:prstGeom prst="rect">
            <a:avLst/>
          </a:prstGeom>
        </p:spPr>
      </p:pic>
      <p:pic>
        <p:nvPicPr>
          <p:cNvPr id="7" name="Picture 6"/>
          <p:cNvPicPr>
            <a:picLocks noChangeAspect="1"/>
          </p:cNvPicPr>
          <p:nvPr/>
        </p:nvPicPr>
        <p:blipFill rotWithShape="1">
          <a:blip r:embed="rId4"/>
          <a:srcRect r="41955"/>
          <a:stretch/>
        </p:blipFill>
        <p:spPr>
          <a:xfrm>
            <a:off x="5079741" y="4250723"/>
            <a:ext cx="3367192" cy="1509097"/>
          </a:xfrm>
          <a:prstGeom prst="rect">
            <a:avLst/>
          </a:prstGeom>
        </p:spPr>
      </p:pic>
      <p:grpSp>
        <p:nvGrpSpPr>
          <p:cNvPr id="10" name="Group 9"/>
          <p:cNvGrpSpPr/>
          <p:nvPr/>
        </p:nvGrpSpPr>
        <p:grpSpPr>
          <a:xfrm>
            <a:off x="8441333" y="4250722"/>
            <a:ext cx="3556130" cy="1509098"/>
            <a:chOff x="8504237" y="4173597"/>
            <a:chExt cx="3352800" cy="1368326"/>
          </a:xfrm>
        </p:grpSpPr>
        <p:pic>
          <p:nvPicPr>
            <p:cNvPr id="8" name="Picture 7"/>
            <p:cNvPicPr>
              <a:picLocks noChangeAspect="1"/>
            </p:cNvPicPr>
            <p:nvPr/>
          </p:nvPicPr>
          <p:blipFill>
            <a:blip r:embed="rId5"/>
            <a:stretch>
              <a:fillRect/>
            </a:stretch>
          </p:blipFill>
          <p:spPr>
            <a:xfrm>
              <a:off x="8504237" y="4173597"/>
              <a:ext cx="3352800" cy="1368326"/>
            </a:xfrm>
            <a:prstGeom prst="rect">
              <a:avLst/>
            </a:prstGeom>
          </p:spPr>
        </p:pic>
        <p:pic>
          <p:nvPicPr>
            <p:cNvPr id="9" name="Picture 8"/>
            <p:cNvPicPr>
              <a:picLocks noChangeAspect="1"/>
            </p:cNvPicPr>
            <p:nvPr/>
          </p:nvPicPr>
          <p:blipFill rotWithShape="1">
            <a:blip r:embed="rId6"/>
            <a:srcRect l="18657" t="16000" r="8615" b="-1"/>
            <a:stretch/>
          </p:blipFill>
          <p:spPr>
            <a:xfrm>
              <a:off x="8656637" y="4723040"/>
              <a:ext cx="187571" cy="196948"/>
            </a:xfrm>
            <a:prstGeom prst="rect">
              <a:avLst/>
            </a:prstGeom>
          </p:spPr>
        </p:pic>
      </p:grpSp>
    </p:spTree>
    <p:extLst>
      <p:ext uri="{BB962C8B-B14F-4D97-AF65-F5344CB8AC3E}">
        <p14:creationId xmlns:p14="http://schemas.microsoft.com/office/powerpoint/2010/main" val="25236630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0"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10" presetClass="entr" presetSubtype="0" fill="hold"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3" end="3"/>
                                            </p:txEl>
                                          </p:spTgt>
                                        </p:tgtEl>
                                        <p:attrNameLst>
                                          <p:attrName>style.visibility</p:attrName>
                                        </p:attrNameLst>
                                      </p:cBhvr>
                                      <p:to>
                                        <p:strVal val="visible"/>
                                      </p:to>
                                    </p:set>
                                  </p:childTnLst>
                                </p:cTn>
                              </p:par>
                              <p:par>
                                <p:cTn id="21" presetID="10"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par>
                                <p:cTn id="24" presetID="10" presetClass="entr" presetSubtype="0" fill="hold"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Custom </a:t>
            </a:r>
            <a:r>
              <a:rPr lang="en-US" dirty="0"/>
              <a:t>l</a:t>
            </a:r>
            <a:r>
              <a:rPr lang="en-US" dirty="0" smtClean="0"/>
              <a:t>ayouts</a:t>
            </a:r>
            <a:endParaRPr lang="en-US" dirty="0"/>
          </a:p>
        </p:txBody>
      </p:sp>
      <p:sp>
        <p:nvSpPr>
          <p:cNvPr id="5" name="Text Placeholder 4"/>
          <p:cNvSpPr>
            <a:spLocks noGrp="1"/>
          </p:cNvSpPr>
          <p:nvPr>
            <p:ph type="body" sz="quarter" idx="11"/>
          </p:nvPr>
        </p:nvSpPr>
        <p:spPr>
          <a:xfrm>
            <a:off x="277582" y="1636152"/>
            <a:ext cx="4623185" cy="4930336"/>
          </a:xfrm>
        </p:spPr>
        <p:txBody>
          <a:bodyPr/>
          <a:lstStyle/>
          <a:p>
            <a:pPr marL="0" indent="0"/>
            <a:r>
              <a:rPr lang="en-US" sz="2800" dirty="0" err="1" smtClean="0">
                <a:latin typeface="Consolas" panose="020B0609020204030204" pitchFamily="49" charset="0"/>
                <a:cs typeface="Consolas" panose="020B0609020204030204" pitchFamily="49" charset="0"/>
              </a:rPr>
              <a:t>Usaremos</a:t>
            </a:r>
            <a:r>
              <a:rPr lang="en-US" sz="2800" dirty="0" smtClean="0">
                <a:latin typeface="Consolas" panose="020B0609020204030204" pitchFamily="49" charset="0"/>
                <a:cs typeface="Consolas" panose="020B0609020204030204" pitchFamily="49" charset="0"/>
              </a:rPr>
              <a:t> </a:t>
            </a:r>
            <a:r>
              <a:rPr lang="en-US" sz="2800" dirty="0" err="1" smtClean="0">
                <a:latin typeface="Consolas" panose="020B0609020204030204" pitchFamily="49" charset="0"/>
                <a:cs typeface="Consolas" panose="020B0609020204030204" pitchFamily="49" charset="0"/>
              </a:rPr>
              <a:t>Microsoft.Band.Portable.Tiles.Pages</a:t>
            </a:r>
            <a:endParaRPr lang="en-US" sz="2800" dirty="0">
              <a:latin typeface="Consolas" panose="020B0609020204030204" pitchFamily="49" charset="0"/>
              <a:cs typeface="Consolas" panose="020B0609020204030204" pitchFamily="49" charset="0"/>
            </a:endParaRPr>
          </a:p>
          <a:p>
            <a:pPr marL="0" indent="0"/>
            <a:r>
              <a:rPr lang="en-US" sz="2000" b="1" dirty="0" err="1" smtClean="0">
                <a:latin typeface="Consolas" panose="020B0609020204030204" pitchFamily="49" charset="0"/>
                <a:cs typeface="Consolas" panose="020B0609020204030204" pitchFamily="49" charset="0"/>
              </a:rPr>
              <a:t>PageLayout</a:t>
            </a:r>
            <a:endParaRPr lang="en-US" sz="1765" dirty="0"/>
          </a:p>
          <a:p>
            <a:pPr marL="0" indent="0"/>
            <a:r>
              <a:rPr lang="en-US" sz="1765" dirty="0" smtClean="0"/>
              <a:t>El Tile </a:t>
            </a:r>
            <a:r>
              <a:rPr lang="en-US" sz="1765" dirty="0" err="1" smtClean="0"/>
              <a:t>puede</a:t>
            </a:r>
            <a:r>
              <a:rPr lang="en-US" sz="1765" dirty="0" smtClean="0"/>
              <a:t> registrar hasta 5 layouts</a:t>
            </a:r>
            <a:r>
              <a:rPr lang="en-US" sz="1765" dirty="0"/>
              <a:t>.</a:t>
            </a:r>
          </a:p>
          <a:p>
            <a:pPr marL="0" indent="0"/>
            <a:r>
              <a:rPr lang="en-US" sz="1765" dirty="0" err="1" smtClean="0"/>
              <a:t>Es</a:t>
            </a:r>
            <a:r>
              <a:rPr lang="en-US" sz="1765" dirty="0" smtClean="0"/>
              <a:t> un </a:t>
            </a:r>
            <a:r>
              <a:rPr lang="en-US" sz="1765" dirty="0" err="1" smtClean="0"/>
              <a:t>árbol</a:t>
            </a:r>
            <a:r>
              <a:rPr lang="en-US" sz="1765" dirty="0" smtClean="0"/>
              <a:t> de </a:t>
            </a:r>
            <a:r>
              <a:rPr lang="en-US" sz="1765" dirty="0" err="1" smtClean="0"/>
              <a:t>contenedores</a:t>
            </a:r>
            <a:r>
              <a:rPr lang="en-US" sz="1765" dirty="0" smtClean="0"/>
              <a:t> y </a:t>
            </a:r>
            <a:r>
              <a:rPr lang="en-US" sz="1765" dirty="0" err="1" smtClean="0"/>
              <a:t>elementos</a:t>
            </a:r>
            <a:r>
              <a:rPr lang="en-US" sz="1765" dirty="0" smtClean="0"/>
              <a:t>.</a:t>
            </a:r>
            <a:endParaRPr lang="en-US" sz="1765" dirty="0"/>
          </a:p>
          <a:p>
            <a:pPr marL="0" indent="0"/>
            <a:r>
              <a:rPr lang="en-US" sz="1765" dirty="0" smtClean="0"/>
              <a:t>Los </a:t>
            </a:r>
            <a:r>
              <a:rPr lang="en-US" sz="1765" dirty="0" err="1" smtClean="0"/>
              <a:t>contenedores</a:t>
            </a:r>
            <a:r>
              <a:rPr lang="en-US" sz="1765" dirty="0" smtClean="0"/>
              <a:t> </a:t>
            </a:r>
            <a:r>
              <a:rPr lang="en-US" sz="1765" dirty="0" err="1" smtClean="0"/>
              <a:t>pueden</a:t>
            </a:r>
            <a:r>
              <a:rPr lang="en-US" sz="1765" dirty="0" smtClean="0"/>
              <a:t> </a:t>
            </a:r>
            <a:r>
              <a:rPr lang="en-US" sz="1765" dirty="0" err="1" smtClean="0"/>
              <a:t>tener</a:t>
            </a:r>
            <a:r>
              <a:rPr lang="en-US" sz="1765" dirty="0" smtClean="0"/>
              <a:t> </a:t>
            </a:r>
            <a:r>
              <a:rPr lang="en-US" sz="1765" dirty="0" err="1" smtClean="0"/>
              <a:t>uno</a:t>
            </a:r>
            <a:r>
              <a:rPr lang="en-US" sz="1765" dirty="0" smtClean="0"/>
              <a:t> o </a:t>
            </a:r>
            <a:r>
              <a:rPr lang="en-US" sz="1765" dirty="0" err="1" smtClean="0"/>
              <a:t>más</a:t>
            </a:r>
            <a:r>
              <a:rPr lang="en-US" sz="1765" dirty="0" smtClean="0"/>
              <a:t> </a:t>
            </a:r>
            <a:r>
              <a:rPr lang="en-US" sz="1765" dirty="0" err="1" smtClean="0"/>
              <a:t>contenedores</a:t>
            </a:r>
            <a:r>
              <a:rPr lang="en-US" sz="1765" dirty="0" smtClean="0"/>
              <a:t> o </a:t>
            </a:r>
            <a:r>
              <a:rPr lang="en-US" sz="1765" dirty="0" err="1" smtClean="0"/>
              <a:t>elementos</a:t>
            </a:r>
            <a:r>
              <a:rPr lang="en-US" sz="1765" dirty="0" smtClean="0"/>
              <a:t>.</a:t>
            </a:r>
            <a:endParaRPr lang="en-US" sz="1765" dirty="0"/>
          </a:p>
          <a:p>
            <a:pPr marL="0" indent="0"/>
            <a:r>
              <a:rPr lang="en-US" sz="1765" dirty="0" smtClean="0"/>
              <a:t>Los </a:t>
            </a:r>
            <a:r>
              <a:rPr lang="en-US" sz="1765" dirty="0" err="1" smtClean="0"/>
              <a:t>elementos</a:t>
            </a:r>
            <a:r>
              <a:rPr lang="en-US" sz="1765" dirty="0" smtClean="0"/>
              <a:t> </a:t>
            </a:r>
            <a:r>
              <a:rPr lang="en-US" sz="1765" dirty="0" err="1" smtClean="0"/>
              <a:t>contienen</a:t>
            </a:r>
            <a:r>
              <a:rPr lang="en-US" sz="1765" dirty="0" smtClean="0"/>
              <a:t> </a:t>
            </a:r>
            <a:r>
              <a:rPr lang="en-US" sz="1765" dirty="0" err="1" smtClean="0"/>
              <a:t>contenido</a:t>
            </a:r>
            <a:r>
              <a:rPr lang="en-US" sz="1765" dirty="0" smtClean="0"/>
              <a:t>.</a:t>
            </a:r>
            <a:endParaRPr lang="en-US" sz="1765" dirty="0"/>
          </a:p>
          <a:p>
            <a:pPr marL="0" indent="0"/>
            <a:r>
              <a:rPr lang="en-US" sz="1765" dirty="0" err="1" smtClean="0"/>
              <a:t>Cada</a:t>
            </a:r>
            <a:r>
              <a:rPr lang="en-US" sz="1765" dirty="0" smtClean="0"/>
              <a:t> element </a:t>
            </a:r>
            <a:r>
              <a:rPr lang="en-US" sz="1765" dirty="0" err="1" smtClean="0"/>
              <a:t>soporta</a:t>
            </a:r>
            <a:r>
              <a:rPr lang="en-US" sz="1765" dirty="0" smtClean="0"/>
              <a:t> padding, etc.</a:t>
            </a:r>
            <a:endParaRPr lang="en-US" sz="1765" dirty="0"/>
          </a:p>
        </p:txBody>
      </p:sp>
      <p:graphicFrame>
        <p:nvGraphicFramePr>
          <p:cNvPr id="8" name="Table 7"/>
          <p:cNvGraphicFramePr>
            <a:graphicFrameLocks noGrp="1"/>
          </p:cNvGraphicFramePr>
          <p:nvPr>
            <p:extLst>
              <p:ext uri="{D42A27DB-BD31-4B8C-83A1-F6EECF244321}">
                <p14:modId xmlns:p14="http://schemas.microsoft.com/office/powerpoint/2010/main" val="773924508"/>
              </p:ext>
            </p:extLst>
          </p:nvPr>
        </p:nvGraphicFramePr>
        <p:xfrm>
          <a:off x="4975469" y="1710853"/>
          <a:ext cx="6897288" cy="2580151"/>
        </p:xfrm>
        <a:graphic>
          <a:graphicData uri="http://schemas.openxmlformats.org/drawingml/2006/table">
            <a:tbl>
              <a:tblPr firstRow="1" bandRow="1">
                <a:tableStyleId>{21E4AEA4-8DFA-4A89-87EB-49C32662AFE0}</a:tableStyleId>
              </a:tblPr>
              <a:tblGrid>
                <a:gridCol w="3448644"/>
                <a:gridCol w="3448644"/>
              </a:tblGrid>
              <a:tr h="368593">
                <a:tc>
                  <a:txBody>
                    <a:bodyPr/>
                    <a:lstStyle/>
                    <a:p>
                      <a:r>
                        <a:rPr lang="en-US" sz="1800" dirty="0" err="1" smtClean="0"/>
                        <a:t>Contenedores</a:t>
                      </a:r>
                      <a:endParaRPr lang="en-US" sz="1800" dirty="0"/>
                    </a:p>
                  </a:txBody>
                  <a:tcPr marL="89642" marR="89642" marT="44821" marB="44821"/>
                </a:tc>
                <a:tc>
                  <a:txBody>
                    <a:bodyPr/>
                    <a:lstStyle/>
                    <a:p>
                      <a:r>
                        <a:rPr lang="en-US" sz="1800" dirty="0" err="1" smtClean="0"/>
                        <a:t>Elementos</a:t>
                      </a:r>
                      <a:endParaRPr lang="en-US" sz="1800" dirty="0"/>
                    </a:p>
                  </a:txBody>
                  <a:tcPr marL="89642" marR="89642" marT="44821" marB="44821"/>
                </a:tc>
              </a:tr>
              <a:tr h="368593">
                <a:tc>
                  <a:txBody>
                    <a:bodyPr/>
                    <a:lstStyle/>
                    <a:p>
                      <a:r>
                        <a:rPr lang="en-US" sz="1800" dirty="0" err="1" smtClean="0"/>
                        <a:t>FlowPanel</a:t>
                      </a:r>
                      <a:endParaRPr lang="en-US" sz="1800" dirty="0"/>
                    </a:p>
                  </a:txBody>
                  <a:tcPr marL="89642" marR="89642" marT="44821" marB="44821"/>
                </a:tc>
                <a:tc>
                  <a:txBody>
                    <a:bodyPr/>
                    <a:lstStyle/>
                    <a:p>
                      <a:r>
                        <a:rPr lang="en-US" sz="1800" dirty="0" err="1" smtClean="0"/>
                        <a:t>TextBlock</a:t>
                      </a:r>
                      <a:endParaRPr lang="en-US" sz="1800" dirty="0"/>
                    </a:p>
                  </a:txBody>
                  <a:tcPr marL="89642" marR="89642" marT="44821" marB="44821"/>
                </a:tc>
              </a:tr>
              <a:tr h="368593">
                <a:tc>
                  <a:txBody>
                    <a:bodyPr/>
                    <a:lstStyle/>
                    <a:p>
                      <a:r>
                        <a:rPr lang="en-US" sz="1800" dirty="0" err="1" smtClean="0"/>
                        <a:t>ScrollFlowPanel</a:t>
                      </a:r>
                      <a:endParaRPr lang="en-US" sz="1800" dirty="0"/>
                    </a:p>
                  </a:txBody>
                  <a:tcPr marL="89642" marR="89642" marT="44821" marB="44821"/>
                </a:tc>
                <a:tc>
                  <a:txBody>
                    <a:bodyPr/>
                    <a:lstStyle/>
                    <a:p>
                      <a:r>
                        <a:rPr lang="en-US" sz="1800" dirty="0" err="1" smtClean="0"/>
                        <a:t>WrappedTextBlock</a:t>
                      </a:r>
                      <a:endParaRPr lang="en-US" sz="1800" dirty="0"/>
                    </a:p>
                  </a:txBody>
                  <a:tcPr marL="89642" marR="89642" marT="44821" marB="44821"/>
                </a:tc>
              </a:tr>
              <a:tr h="368593">
                <a:tc>
                  <a:txBody>
                    <a:bodyPr/>
                    <a:lstStyle/>
                    <a:p>
                      <a:r>
                        <a:rPr lang="en-US" sz="1800" dirty="0" err="1" smtClean="0"/>
                        <a:t>FilledPanel</a:t>
                      </a:r>
                      <a:endParaRPr lang="en-US" sz="1800" dirty="0"/>
                    </a:p>
                  </a:txBody>
                  <a:tcPr marL="89642" marR="89642" marT="44821" marB="44821"/>
                </a:tc>
                <a:tc>
                  <a:txBody>
                    <a:bodyPr/>
                    <a:lstStyle/>
                    <a:p>
                      <a:r>
                        <a:rPr lang="en-US" sz="1800" dirty="0" smtClean="0"/>
                        <a:t>Icon</a:t>
                      </a:r>
                      <a:endParaRPr lang="en-US" sz="1800" dirty="0"/>
                    </a:p>
                  </a:txBody>
                  <a:tcPr marL="89642" marR="89642" marT="44821" marB="44821"/>
                </a:tc>
              </a:tr>
              <a:tr h="368593">
                <a:tc>
                  <a:txBody>
                    <a:bodyPr/>
                    <a:lstStyle/>
                    <a:p>
                      <a:endParaRPr lang="en-US" sz="1800" dirty="0"/>
                    </a:p>
                  </a:txBody>
                  <a:tcPr marL="89642" marR="89642" marT="44821" marB="44821"/>
                </a:tc>
                <a:tc>
                  <a:txBody>
                    <a:bodyPr/>
                    <a:lstStyle/>
                    <a:p>
                      <a:r>
                        <a:rPr lang="en-US" sz="1800" dirty="0" smtClean="0"/>
                        <a:t>Barcode</a:t>
                      </a:r>
                    </a:p>
                  </a:txBody>
                  <a:tcPr marL="89642" marR="89642" marT="44821" marB="44821"/>
                </a:tc>
              </a:tr>
              <a:tr h="368593">
                <a:tc>
                  <a:txBody>
                    <a:bodyPr/>
                    <a:lstStyle/>
                    <a:p>
                      <a:endParaRPr lang="en-US" sz="1800" dirty="0"/>
                    </a:p>
                  </a:txBody>
                  <a:tcPr marL="89642" marR="89642" marT="44821" marB="44821"/>
                </a:tc>
                <a:tc>
                  <a:txBody>
                    <a:bodyPr/>
                    <a:lstStyle/>
                    <a:p>
                      <a:r>
                        <a:rPr lang="en-US" sz="1800" dirty="0" err="1" smtClean="0"/>
                        <a:t>TextButton</a:t>
                      </a:r>
                      <a:endParaRPr lang="en-US" sz="1800" dirty="0" smtClean="0"/>
                    </a:p>
                  </a:txBody>
                  <a:tcPr marL="89642" marR="89642" marT="44821" marB="44821"/>
                </a:tc>
              </a:tr>
              <a:tr h="368593">
                <a:tc>
                  <a:txBody>
                    <a:bodyPr/>
                    <a:lstStyle/>
                    <a:p>
                      <a:endParaRPr lang="en-US" sz="1800" dirty="0"/>
                    </a:p>
                  </a:txBody>
                  <a:tcPr marL="89642" marR="89642" marT="44821" marB="44821"/>
                </a:tc>
                <a:tc>
                  <a:txBody>
                    <a:bodyPr/>
                    <a:lstStyle/>
                    <a:p>
                      <a:r>
                        <a:rPr lang="en-US" sz="1800" dirty="0" err="1" smtClean="0"/>
                        <a:t>FilledButton</a:t>
                      </a:r>
                      <a:endParaRPr lang="en-US" sz="1800" dirty="0" smtClean="0"/>
                    </a:p>
                  </a:txBody>
                  <a:tcPr marL="89642" marR="89642" marT="44821" marB="44821"/>
                </a:tc>
              </a:tr>
            </a:tbl>
          </a:graphicData>
        </a:graphic>
      </p:graphicFrame>
      <p:pic>
        <p:nvPicPr>
          <p:cNvPr id="2" name="Picture 1"/>
          <p:cNvPicPr>
            <a:picLocks noChangeAspect="1"/>
          </p:cNvPicPr>
          <p:nvPr/>
        </p:nvPicPr>
        <p:blipFill rotWithShape="1">
          <a:blip r:embed="rId2"/>
          <a:srcRect l="25842" r="-353"/>
          <a:stretch/>
        </p:blipFill>
        <p:spPr>
          <a:xfrm>
            <a:off x="4842950" y="4325425"/>
            <a:ext cx="3603499" cy="2016956"/>
          </a:xfrm>
          <a:prstGeom prst="rect">
            <a:avLst/>
          </a:prstGeom>
        </p:spPr>
      </p:pic>
      <p:pic>
        <p:nvPicPr>
          <p:cNvPr id="4" name="Picture 3"/>
          <p:cNvPicPr>
            <a:picLocks noChangeAspect="1"/>
          </p:cNvPicPr>
          <p:nvPr/>
        </p:nvPicPr>
        <p:blipFill>
          <a:blip r:embed="rId3"/>
          <a:stretch>
            <a:fillRect/>
          </a:stretch>
        </p:blipFill>
        <p:spPr>
          <a:xfrm>
            <a:off x="8392423" y="4313924"/>
            <a:ext cx="3754445" cy="2220549"/>
          </a:xfrm>
          <a:prstGeom prst="rect">
            <a:avLst/>
          </a:prstGeom>
        </p:spPr>
      </p:pic>
    </p:spTree>
    <p:extLst>
      <p:ext uri="{BB962C8B-B14F-4D97-AF65-F5344CB8AC3E}">
        <p14:creationId xmlns:p14="http://schemas.microsoft.com/office/powerpoint/2010/main" val="33765428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 presetClass="entr" presetSubtype="0" fill="hold" nodeType="withEffect">
                                  <p:stCondLst>
                                    <p:cond delay="0"/>
                                  </p:stCondLst>
                                  <p:childTnLst>
                                    <p:set>
                                      <p:cBhvr>
                                        <p:cTn id="15" dur="1" fill="hold">
                                          <p:stCondLst>
                                            <p:cond delay="0"/>
                                          </p:stCondLst>
                                        </p:cTn>
                                        <p:tgtEl>
                                          <p:spTgt spid="5">
                                            <p:txEl>
                                              <p:pRg st="4" end="4"/>
                                            </p:txEl>
                                          </p:spTgt>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5">
                                            <p:txEl>
                                              <p:pRg st="6" end="6"/>
                                            </p:txEl>
                                          </p:spTgt>
                                        </p:tgtEl>
                                        <p:attrNameLst>
                                          <p:attrName>style.visibility</p:attrName>
                                        </p:attrNameLst>
                                      </p:cBhvr>
                                      <p:to>
                                        <p:strVal val="visible"/>
                                      </p:to>
                                    </p:set>
                                  </p:childTnLst>
                                </p:cTn>
                              </p:par>
                              <p:par>
                                <p:cTn id="22" presetID="10" presetClass="entr" presetSubtype="0" fill="hold" nodeType="with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fade">
                                      <p:cBhvr>
                                        <p:cTn id="24" dur="500"/>
                                        <p:tgtEl>
                                          <p:spTgt spid="2"/>
                                        </p:tgtEl>
                                      </p:cBhvr>
                                    </p:animEffect>
                                  </p:childTnLst>
                                </p:cTn>
                              </p:par>
                              <p:par>
                                <p:cTn id="25" presetID="10" presetClass="entr" presetSubtype="0" fill="hold" nodeType="with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smtClean="0"/>
              <a:t>Enviando</a:t>
            </a:r>
            <a:r>
              <a:rPr lang="en-US" dirty="0" smtClean="0"/>
              <a:t> </a:t>
            </a:r>
            <a:r>
              <a:rPr lang="en-US" dirty="0" err="1" smtClean="0"/>
              <a:t>páginas</a:t>
            </a:r>
            <a:r>
              <a:rPr lang="en-US" dirty="0" smtClean="0"/>
              <a:t> </a:t>
            </a:r>
            <a:r>
              <a:rPr lang="en-US" dirty="0" err="1" smtClean="0"/>
              <a:t>usando</a:t>
            </a:r>
            <a:r>
              <a:rPr lang="en-US" dirty="0" smtClean="0"/>
              <a:t> custom </a:t>
            </a:r>
            <a:r>
              <a:rPr lang="en-US" dirty="0"/>
              <a:t>l</a:t>
            </a:r>
            <a:r>
              <a:rPr lang="en-US" dirty="0" smtClean="0"/>
              <a:t>ayouts</a:t>
            </a:r>
            <a:endParaRPr lang="en-US" dirty="0"/>
          </a:p>
        </p:txBody>
      </p:sp>
      <p:sp>
        <p:nvSpPr>
          <p:cNvPr id="5" name="Text Placeholder 4"/>
          <p:cNvSpPr>
            <a:spLocks noGrp="1"/>
          </p:cNvSpPr>
          <p:nvPr>
            <p:ph type="body" sz="quarter" idx="11"/>
          </p:nvPr>
        </p:nvSpPr>
        <p:spPr>
          <a:xfrm>
            <a:off x="277582" y="1636152"/>
            <a:ext cx="4623185" cy="4930336"/>
          </a:xfrm>
        </p:spPr>
        <p:txBody>
          <a:bodyPr/>
          <a:lstStyle/>
          <a:p>
            <a:pPr marL="0" indent="0"/>
            <a:r>
              <a:rPr lang="en-US" sz="2400" dirty="0" err="1" smtClean="0">
                <a:latin typeface="Consolas" panose="020B0609020204030204" pitchFamily="49" charset="0"/>
                <a:cs typeface="Consolas" panose="020B0609020204030204" pitchFamily="49" charset="0"/>
              </a:rPr>
              <a:t>Usaremos</a:t>
            </a:r>
            <a:r>
              <a:rPr lang="en-US" sz="2400" dirty="0" smtClean="0">
                <a:latin typeface="Consolas" panose="020B0609020204030204" pitchFamily="49" charset="0"/>
                <a:cs typeface="Consolas" panose="020B0609020204030204" pitchFamily="49" charset="0"/>
              </a:rPr>
              <a:t> </a:t>
            </a:r>
            <a:r>
              <a:rPr lang="en-US" sz="2400" dirty="0" err="1" smtClean="0">
                <a:latin typeface="Consolas" panose="020B0609020204030204" pitchFamily="49" charset="0"/>
                <a:cs typeface="Consolas" panose="020B0609020204030204" pitchFamily="49" charset="0"/>
              </a:rPr>
              <a:t>Microsoft.Band.Portable.Tiles.Pages</a:t>
            </a:r>
            <a:endParaRPr lang="en-US" sz="2400" dirty="0">
              <a:latin typeface="Consolas" panose="020B0609020204030204" pitchFamily="49" charset="0"/>
              <a:cs typeface="Consolas" panose="020B0609020204030204" pitchFamily="49" charset="0"/>
            </a:endParaRPr>
          </a:p>
          <a:p>
            <a:pPr marL="0" indent="0"/>
            <a:r>
              <a:rPr lang="en-US" sz="2000" b="1" dirty="0" err="1" smtClean="0">
                <a:latin typeface="Consolas" panose="020B0609020204030204" pitchFamily="49" charset="0"/>
                <a:cs typeface="Consolas" panose="020B0609020204030204" pitchFamily="49" charset="0"/>
              </a:rPr>
              <a:t>PageData</a:t>
            </a:r>
            <a:endParaRPr lang="en-US" sz="1765" dirty="0"/>
          </a:p>
          <a:p>
            <a:pPr marL="0" indent="0"/>
            <a:r>
              <a:rPr lang="en-US" sz="1765" dirty="0" smtClean="0"/>
              <a:t>GUID de Tile </a:t>
            </a:r>
            <a:r>
              <a:rPr lang="en-US" sz="1765" dirty="0"/>
              <a:t>+ </a:t>
            </a:r>
            <a:r>
              <a:rPr lang="en-US" sz="1765" dirty="0" smtClean="0"/>
              <a:t>GUID de </a:t>
            </a:r>
            <a:r>
              <a:rPr lang="en-US" sz="1765" dirty="0" err="1" smtClean="0"/>
              <a:t>página</a:t>
            </a:r>
            <a:r>
              <a:rPr lang="en-US" sz="1765" dirty="0" smtClean="0"/>
              <a:t> </a:t>
            </a:r>
            <a:r>
              <a:rPr lang="en-US" sz="1765" dirty="0"/>
              <a:t>+ </a:t>
            </a:r>
            <a:r>
              <a:rPr lang="en-US" sz="1765" dirty="0" smtClean="0"/>
              <a:t>ID de </a:t>
            </a:r>
            <a:r>
              <a:rPr lang="en-US" sz="1765" dirty="0" err="1" smtClean="0"/>
              <a:t>elemento</a:t>
            </a:r>
            <a:r>
              <a:rPr lang="en-US" sz="1765" dirty="0" smtClean="0"/>
              <a:t>.</a:t>
            </a:r>
            <a:endParaRPr lang="en-US" sz="1765" dirty="0"/>
          </a:p>
          <a:p>
            <a:pPr marL="0" indent="0"/>
            <a:r>
              <a:rPr lang="en-US" sz="1765" dirty="0" err="1" smtClean="0"/>
              <a:t>Elegimos</a:t>
            </a:r>
            <a:r>
              <a:rPr lang="en-US" sz="1765" dirty="0" smtClean="0"/>
              <a:t> layout y </a:t>
            </a:r>
            <a:r>
              <a:rPr lang="en-US" sz="1765" dirty="0" err="1" smtClean="0"/>
              <a:t>especificamos</a:t>
            </a:r>
            <a:r>
              <a:rPr lang="en-US" sz="1765" dirty="0" smtClean="0"/>
              <a:t> </a:t>
            </a:r>
            <a:r>
              <a:rPr lang="en-US" sz="1765" dirty="0" err="1" smtClean="0"/>
              <a:t>contenido</a:t>
            </a:r>
            <a:r>
              <a:rPr lang="en-US" sz="1765" dirty="0" smtClean="0"/>
              <a:t> para </a:t>
            </a:r>
            <a:r>
              <a:rPr lang="en-US" sz="1765" dirty="0" err="1" smtClean="0"/>
              <a:t>cada</a:t>
            </a:r>
            <a:r>
              <a:rPr lang="en-US" sz="1765" dirty="0" smtClean="0"/>
              <a:t> </a:t>
            </a:r>
            <a:r>
              <a:rPr lang="en-US" sz="1765" dirty="0" err="1" smtClean="0"/>
              <a:t>elemento</a:t>
            </a:r>
            <a:r>
              <a:rPr lang="en-US" sz="1765" dirty="0" smtClean="0"/>
              <a:t>. </a:t>
            </a:r>
            <a:endParaRPr lang="en-US" sz="1765" dirty="0"/>
          </a:p>
          <a:p>
            <a:pPr marL="0" indent="0"/>
            <a:r>
              <a:rPr lang="en-US" sz="1765" dirty="0" err="1" smtClean="0"/>
              <a:t>Añadimos</a:t>
            </a:r>
            <a:r>
              <a:rPr lang="en-US" sz="1765" dirty="0" smtClean="0"/>
              <a:t> </a:t>
            </a:r>
            <a:r>
              <a:rPr lang="en-US" sz="1765" dirty="0" err="1" smtClean="0"/>
              <a:t>nuevas</a:t>
            </a:r>
            <a:r>
              <a:rPr lang="en-US" sz="1765" dirty="0" smtClean="0"/>
              <a:t> </a:t>
            </a:r>
            <a:r>
              <a:rPr lang="en-US" sz="1765" dirty="0" err="1" smtClean="0"/>
              <a:t>páginas</a:t>
            </a:r>
            <a:r>
              <a:rPr lang="en-US" sz="1765" dirty="0" smtClean="0"/>
              <a:t> o </a:t>
            </a:r>
            <a:r>
              <a:rPr lang="en-US" sz="1765" dirty="0" err="1" smtClean="0"/>
              <a:t>actualizamos</a:t>
            </a:r>
            <a:r>
              <a:rPr lang="en-US" sz="1765" dirty="0" smtClean="0"/>
              <a:t> las </a:t>
            </a:r>
            <a:r>
              <a:rPr lang="en-US" sz="1765" dirty="0" err="1" smtClean="0"/>
              <a:t>existentes</a:t>
            </a:r>
            <a:r>
              <a:rPr lang="en-US" sz="1765" dirty="0" smtClean="0"/>
              <a:t> </a:t>
            </a:r>
            <a:r>
              <a:rPr lang="en-US" sz="1765" dirty="0" err="1" smtClean="0"/>
              <a:t>basándonos</a:t>
            </a:r>
            <a:r>
              <a:rPr lang="en-US" sz="1765" dirty="0" smtClean="0"/>
              <a:t> </a:t>
            </a:r>
            <a:r>
              <a:rPr lang="en-US" sz="1765" dirty="0" err="1" smtClean="0"/>
              <a:t>en</a:t>
            </a:r>
            <a:r>
              <a:rPr lang="en-US" sz="1765" dirty="0" smtClean="0"/>
              <a:t> </a:t>
            </a:r>
            <a:r>
              <a:rPr lang="en-US" sz="1765" dirty="0" err="1" smtClean="0"/>
              <a:t>su</a:t>
            </a:r>
            <a:r>
              <a:rPr lang="en-US" sz="1765" dirty="0" smtClean="0"/>
              <a:t> GUID</a:t>
            </a:r>
            <a:r>
              <a:rPr lang="en-US" sz="1765" dirty="0"/>
              <a:t>.</a:t>
            </a:r>
          </a:p>
        </p:txBody>
      </p:sp>
      <p:graphicFrame>
        <p:nvGraphicFramePr>
          <p:cNvPr id="8" name="Table 7"/>
          <p:cNvGraphicFramePr>
            <a:graphicFrameLocks noGrp="1"/>
          </p:cNvGraphicFramePr>
          <p:nvPr>
            <p:extLst>
              <p:ext uri="{D42A27DB-BD31-4B8C-83A1-F6EECF244321}">
                <p14:modId xmlns:p14="http://schemas.microsoft.com/office/powerpoint/2010/main" val="2992315420"/>
              </p:ext>
            </p:extLst>
          </p:nvPr>
        </p:nvGraphicFramePr>
        <p:xfrm>
          <a:off x="4975469" y="1710852"/>
          <a:ext cx="6897289" cy="2859100"/>
        </p:xfrm>
        <a:graphic>
          <a:graphicData uri="http://schemas.openxmlformats.org/drawingml/2006/table">
            <a:tbl>
              <a:tblPr firstRow="1" bandRow="1">
                <a:tableStyleId>{21E4AEA4-8DFA-4A89-87EB-49C32662AFE0}</a:tableStyleId>
              </a:tblPr>
              <a:tblGrid>
                <a:gridCol w="2241062"/>
                <a:gridCol w="4656227"/>
              </a:tblGrid>
              <a:tr h="368593">
                <a:tc>
                  <a:txBody>
                    <a:bodyPr/>
                    <a:lstStyle/>
                    <a:p>
                      <a:r>
                        <a:rPr lang="en-US" sz="1800" dirty="0" err="1" smtClean="0"/>
                        <a:t>Tipo</a:t>
                      </a:r>
                      <a:r>
                        <a:rPr lang="en-US" sz="1800" dirty="0" smtClean="0"/>
                        <a:t> de </a:t>
                      </a:r>
                      <a:r>
                        <a:rPr lang="en-US" sz="1800" dirty="0" err="1" smtClean="0"/>
                        <a:t>Elemento</a:t>
                      </a:r>
                      <a:endParaRPr lang="en-US" sz="1800" dirty="0"/>
                    </a:p>
                  </a:txBody>
                  <a:tcPr marL="89642" marR="89642" marT="44821" marB="44821"/>
                </a:tc>
                <a:tc>
                  <a:txBody>
                    <a:bodyPr/>
                    <a:lstStyle/>
                    <a:p>
                      <a:r>
                        <a:rPr lang="en-US" sz="1800" dirty="0" err="1" smtClean="0"/>
                        <a:t>Contenido</a:t>
                      </a:r>
                      <a:endParaRPr lang="en-US" sz="1800" dirty="0"/>
                    </a:p>
                  </a:txBody>
                  <a:tcPr marL="89642" marR="89642" marT="44821" marB="44821"/>
                </a:tc>
              </a:tr>
              <a:tr h="368593">
                <a:tc>
                  <a:txBody>
                    <a:bodyPr/>
                    <a:lstStyle/>
                    <a:p>
                      <a:r>
                        <a:rPr lang="en-US" sz="1800" dirty="0" err="1" smtClean="0"/>
                        <a:t>TextBlock</a:t>
                      </a:r>
                      <a:endParaRPr lang="en-US" sz="1800" dirty="0"/>
                    </a:p>
                  </a:txBody>
                  <a:tcPr marL="89642" marR="89642" marT="44821" marB="44821"/>
                </a:tc>
                <a:tc>
                  <a:txBody>
                    <a:bodyPr/>
                    <a:lstStyle/>
                    <a:p>
                      <a:r>
                        <a:rPr lang="en-US" sz="1800" dirty="0" smtClean="0"/>
                        <a:t>String</a:t>
                      </a:r>
                      <a:endParaRPr lang="en-US" sz="1800" dirty="0"/>
                    </a:p>
                  </a:txBody>
                  <a:tcPr marL="89642" marR="89642" marT="44821" marB="44821"/>
                </a:tc>
              </a:tr>
              <a:tr h="368593">
                <a:tc>
                  <a:txBody>
                    <a:bodyPr/>
                    <a:lstStyle/>
                    <a:p>
                      <a:r>
                        <a:rPr lang="en-US" sz="1800" dirty="0" err="1" smtClean="0"/>
                        <a:t>WrappedTextBlock</a:t>
                      </a:r>
                      <a:endParaRPr lang="en-US" sz="1800" dirty="0"/>
                    </a:p>
                  </a:txBody>
                  <a:tcPr marL="89642" marR="89642" marT="44821" marB="44821"/>
                </a:tc>
                <a:tc>
                  <a:txBody>
                    <a:bodyPr/>
                    <a:lstStyle/>
                    <a:p>
                      <a:r>
                        <a:rPr lang="en-US" sz="1800" dirty="0" smtClean="0"/>
                        <a:t>String </a:t>
                      </a:r>
                      <a:endParaRPr lang="en-US" sz="1800" dirty="0"/>
                    </a:p>
                  </a:txBody>
                  <a:tcPr marL="89642" marR="89642" marT="44821" marB="44821"/>
                </a:tc>
              </a:tr>
              <a:tr h="368593">
                <a:tc>
                  <a:txBody>
                    <a:bodyPr/>
                    <a:lstStyle/>
                    <a:p>
                      <a:r>
                        <a:rPr lang="en-US" sz="1800" dirty="0" smtClean="0"/>
                        <a:t>Icon</a:t>
                      </a:r>
                      <a:endParaRPr lang="en-US" sz="1800" dirty="0"/>
                    </a:p>
                  </a:txBody>
                  <a:tcPr marL="89642" marR="89642" marT="44821" marB="44821"/>
                </a:tc>
                <a:tc>
                  <a:txBody>
                    <a:bodyPr/>
                    <a:lstStyle/>
                    <a:p>
                      <a:r>
                        <a:rPr lang="en-US" sz="1800" dirty="0" err="1" smtClean="0"/>
                        <a:t>Icono</a:t>
                      </a:r>
                      <a:r>
                        <a:rPr lang="en-US" sz="1800" baseline="0" dirty="0" smtClean="0"/>
                        <a:t> </a:t>
                      </a:r>
                      <a:r>
                        <a:rPr lang="en-US" sz="1800" dirty="0" smtClean="0"/>
                        <a:t>(0-9)</a:t>
                      </a:r>
                      <a:endParaRPr lang="en-US" sz="1800" dirty="0"/>
                    </a:p>
                  </a:txBody>
                  <a:tcPr marL="89642" marR="89642" marT="44821" marB="44821"/>
                </a:tc>
              </a:tr>
              <a:tr h="368593">
                <a:tc>
                  <a:txBody>
                    <a:bodyPr/>
                    <a:lstStyle/>
                    <a:p>
                      <a:r>
                        <a:rPr lang="en-US" sz="1800" dirty="0" smtClean="0"/>
                        <a:t>Barcode</a:t>
                      </a:r>
                    </a:p>
                  </a:txBody>
                  <a:tcPr marL="89642" marR="89642" marT="44821" marB="44821"/>
                </a:tc>
                <a:tc>
                  <a:txBody>
                    <a:bodyPr/>
                    <a:lstStyle/>
                    <a:p>
                      <a:r>
                        <a:rPr lang="en-US" sz="1800" dirty="0" smtClean="0"/>
                        <a:t>String y barcode</a:t>
                      </a:r>
                      <a:r>
                        <a:rPr lang="en-US" sz="1800" baseline="0" dirty="0" smtClean="0"/>
                        <a:t> a </a:t>
                      </a:r>
                      <a:r>
                        <a:rPr lang="en-US" sz="1800" baseline="0" dirty="0" err="1" smtClean="0"/>
                        <a:t>renderizar</a:t>
                      </a:r>
                      <a:endParaRPr lang="en-US" sz="1800" dirty="0"/>
                    </a:p>
                  </a:txBody>
                  <a:tcPr marL="89642" marR="89642" marT="44821" marB="44821"/>
                </a:tc>
              </a:tr>
              <a:tr h="368593">
                <a:tc>
                  <a:txBody>
                    <a:bodyPr/>
                    <a:lstStyle/>
                    <a:p>
                      <a:r>
                        <a:rPr lang="en-US" sz="1800" dirty="0" err="1" smtClean="0"/>
                        <a:t>TextButton</a:t>
                      </a:r>
                      <a:endParaRPr lang="en-US" sz="1800" dirty="0" smtClean="0"/>
                    </a:p>
                  </a:txBody>
                  <a:tcPr marL="89642" marR="89642" marT="44821" marB="44821"/>
                </a:tc>
                <a:tc>
                  <a:txBody>
                    <a:bodyPr/>
                    <a:lstStyle/>
                    <a:p>
                      <a:r>
                        <a:rPr lang="en-US" sz="1800" dirty="0" smtClean="0"/>
                        <a:t>String</a:t>
                      </a:r>
                      <a:endParaRPr lang="en-US" sz="1800" dirty="0"/>
                    </a:p>
                  </a:txBody>
                  <a:tcPr marL="89642" marR="89642" marT="44821" marB="44821"/>
                </a:tc>
              </a:tr>
              <a:tr h="647542">
                <a:tc>
                  <a:txBody>
                    <a:bodyPr/>
                    <a:lstStyle/>
                    <a:p>
                      <a:r>
                        <a:rPr lang="en-US" sz="1800" dirty="0" err="1" smtClean="0"/>
                        <a:t>FilledButton</a:t>
                      </a:r>
                      <a:endParaRPr lang="en-US" sz="1800" dirty="0" smtClean="0"/>
                    </a:p>
                  </a:txBody>
                  <a:tcPr marL="89642" marR="89642" marT="44821" marB="44821"/>
                </a:tc>
                <a:tc>
                  <a:txBody>
                    <a:bodyPr/>
                    <a:lstStyle/>
                    <a:p>
                      <a:r>
                        <a:rPr lang="en-US" sz="1800" dirty="0" smtClean="0"/>
                        <a:t>Color a </a:t>
                      </a:r>
                      <a:r>
                        <a:rPr lang="en-US" sz="1800" dirty="0" err="1" smtClean="0"/>
                        <a:t>mostrar</a:t>
                      </a:r>
                      <a:r>
                        <a:rPr lang="en-US" sz="1800" dirty="0" smtClean="0"/>
                        <a:t> </a:t>
                      </a:r>
                      <a:r>
                        <a:rPr lang="en-US" sz="1800" dirty="0" err="1" smtClean="0"/>
                        <a:t>cuando</a:t>
                      </a:r>
                      <a:r>
                        <a:rPr lang="en-US" sz="1800" dirty="0" smtClean="0"/>
                        <a:t> el </a:t>
                      </a:r>
                      <a:r>
                        <a:rPr lang="en-US" sz="1800" dirty="0" err="1" smtClean="0"/>
                        <a:t>botón</a:t>
                      </a:r>
                      <a:r>
                        <a:rPr lang="en-US" sz="1800" dirty="0" smtClean="0"/>
                        <a:t> se </a:t>
                      </a:r>
                      <a:r>
                        <a:rPr lang="en-US" sz="1800" dirty="0" err="1" smtClean="0"/>
                        <a:t>pulsa</a:t>
                      </a:r>
                      <a:endParaRPr lang="en-US" sz="1800" dirty="0"/>
                    </a:p>
                  </a:txBody>
                  <a:tcPr marL="89642" marR="89642" marT="44821" marB="44821"/>
                </a:tc>
              </a:tr>
            </a:tbl>
          </a:graphicData>
        </a:graphic>
      </p:graphicFrame>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75469" y="4987697"/>
            <a:ext cx="3137487" cy="1039293"/>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86466" y="4987698"/>
            <a:ext cx="3137485" cy="1039292"/>
          </a:xfrm>
          <a:prstGeom prst="rect">
            <a:avLst/>
          </a:prstGeom>
        </p:spPr>
      </p:pic>
    </p:spTree>
    <p:extLst>
      <p:ext uri="{BB962C8B-B14F-4D97-AF65-F5344CB8AC3E}">
        <p14:creationId xmlns:p14="http://schemas.microsoft.com/office/powerpoint/2010/main" val="23062457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3" end="3"/>
                                            </p:txEl>
                                          </p:spTgt>
                                        </p:tgtEl>
                                        <p:attrNameLst>
                                          <p:attrName>style.visibility</p:attrName>
                                        </p:attrNameLst>
                                      </p:cBhvr>
                                      <p:to>
                                        <p:strVal val="visible"/>
                                      </p:to>
                                    </p:set>
                                  </p:childTnLst>
                                </p:cTn>
                              </p:par>
                              <p:par>
                                <p:cTn id="11" presetID="10"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5">
                                            <p:txEl>
                                              <p:pRg st="4" end="4"/>
                                            </p:txEl>
                                          </p:spTgt>
                                        </p:tgtEl>
                                        <p:attrNameLst>
                                          <p:attrName>style.visibility</p:attrName>
                                        </p:attrNameLst>
                                      </p:cBhvr>
                                      <p:to>
                                        <p:strVal val="visible"/>
                                      </p:to>
                                    </p:set>
                                  </p:childTnLst>
                                </p:cTn>
                              </p:par>
                            </p:childTnLst>
                          </p:cTn>
                        </p:par>
                        <p:par>
                          <p:cTn id="18" fill="hold">
                            <p:stCondLst>
                              <p:cond delay="0"/>
                            </p:stCondLst>
                            <p:childTnLst>
                              <p:par>
                                <p:cTn id="19" presetID="10" presetClass="entr" presetSubtype="0" fill="hold" nodeType="after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500"/>
                                        <p:tgtEl>
                                          <p:spTgt spid="2"/>
                                        </p:tgtEl>
                                      </p:cBhvr>
                                    </p:animEffect>
                                  </p:childTnLst>
                                </p:cTn>
                              </p:par>
                            </p:childTnLst>
                          </p:cTn>
                        </p:par>
                        <p:par>
                          <p:cTn id="22" fill="hold">
                            <p:stCondLst>
                              <p:cond delay="500"/>
                            </p:stCondLst>
                            <p:childTnLst>
                              <p:par>
                                <p:cTn id="23" presetID="10" presetClass="entr" presetSubtype="0" fill="hold" nodeType="after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fade">
                                      <p:cBhvr>
                                        <p:cTn id="2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Eventos de tiles</a:t>
            </a:r>
            <a:endParaRPr lang="en-US" dirty="0"/>
          </a:p>
        </p:txBody>
      </p:sp>
      <p:sp>
        <p:nvSpPr>
          <p:cNvPr id="5" name="Text Placeholder 4"/>
          <p:cNvSpPr>
            <a:spLocks noGrp="1"/>
          </p:cNvSpPr>
          <p:nvPr>
            <p:ph type="body" sz="quarter" idx="11"/>
          </p:nvPr>
        </p:nvSpPr>
        <p:spPr>
          <a:xfrm>
            <a:off x="277580" y="1636152"/>
            <a:ext cx="11301147" cy="4930336"/>
          </a:xfrm>
        </p:spPr>
        <p:txBody>
          <a:bodyPr/>
          <a:lstStyle/>
          <a:p>
            <a:pPr marL="0" indent="0"/>
            <a:r>
              <a:rPr lang="en-US" sz="2400" dirty="0" err="1" smtClean="0">
                <a:latin typeface="Consolas" panose="020B0609020204030204" pitchFamily="49" charset="0"/>
                <a:cs typeface="Consolas" panose="020B0609020204030204" pitchFamily="49" charset="0"/>
              </a:rPr>
              <a:t>Usaremos</a:t>
            </a:r>
            <a:r>
              <a:rPr lang="en-US" sz="2400" dirty="0" smtClean="0">
                <a:latin typeface="Consolas" panose="020B0609020204030204" pitchFamily="49" charset="0"/>
                <a:cs typeface="Consolas" panose="020B0609020204030204" pitchFamily="49" charset="0"/>
              </a:rPr>
              <a:t> </a:t>
            </a:r>
            <a:r>
              <a:rPr lang="en-US" sz="2400" dirty="0" err="1" smtClean="0">
                <a:latin typeface="Consolas" panose="020B0609020204030204" pitchFamily="49" charset="0"/>
                <a:cs typeface="Consolas" panose="020B0609020204030204" pitchFamily="49" charset="0"/>
              </a:rPr>
              <a:t>Microsoft.Band.Portable.Tiles.Events</a:t>
            </a:r>
            <a:endParaRPr lang="en-US" sz="2400" dirty="0">
              <a:latin typeface="Consolas" panose="020B0609020204030204" pitchFamily="49" charset="0"/>
              <a:cs typeface="Consolas" panose="020B0609020204030204" pitchFamily="49" charset="0"/>
            </a:endParaRPr>
          </a:p>
          <a:p>
            <a:pPr marL="0" indent="0"/>
            <a:r>
              <a:rPr lang="en-US" sz="2000" b="1" dirty="0" err="1">
                <a:latin typeface="Consolas" panose="020B0609020204030204" pitchFamily="49" charset="0"/>
                <a:cs typeface="Consolas" panose="020B0609020204030204" pitchFamily="49" charset="0"/>
              </a:rPr>
              <a:t>IBandTileEvent</a:t>
            </a:r>
            <a:r>
              <a:rPr lang="en-US" sz="2000" b="1" dirty="0">
                <a:latin typeface="Consolas" panose="020B0609020204030204" pitchFamily="49" charset="0"/>
                <a:cs typeface="Consolas" panose="020B0609020204030204" pitchFamily="49" charset="0"/>
              </a:rPr>
              <a:t>, </a:t>
            </a:r>
            <a:r>
              <a:rPr lang="en-US" sz="2000" b="1" dirty="0" err="1">
                <a:latin typeface="Consolas" panose="020B0609020204030204" pitchFamily="49" charset="0"/>
                <a:cs typeface="Consolas" panose="020B0609020204030204" pitchFamily="49" charset="0"/>
              </a:rPr>
              <a:t>IBandTileEventArgs</a:t>
            </a:r>
            <a:endParaRPr lang="en-US" sz="2000" b="1" dirty="0">
              <a:latin typeface="Consolas" panose="020B0609020204030204" pitchFamily="49" charset="0"/>
              <a:cs typeface="Consolas" panose="020B0609020204030204" pitchFamily="49" charset="0"/>
            </a:endParaRPr>
          </a:p>
          <a:p>
            <a:pPr marL="0" indent="0"/>
            <a:endParaRPr lang="en-US" sz="1765" dirty="0"/>
          </a:p>
          <a:p>
            <a:pPr marL="0" indent="0"/>
            <a:r>
              <a:rPr lang="en-US" sz="1765" dirty="0" err="1" smtClean="0"/>
              <a:t>Cada</a:t>
            </a:r>
            <a:r>
              <a:rPr lang="en-US" sz="1765" dirty="0" smtClean="0"/>
              <a:t> tile </a:t>
            </a:r>
            <a:r>
              <a:rPr lang="en-US" sz="1765" dirty="0" err="1" smtClean="0"/>
              <a:t>cuenta</a:t>
            </a:r>
            <a:r>
              <a:rPr lang="en-US" sz="1765" dirty="0" smtClean="0"/>
              <a:t> con 3 </a:t>
            </a:r>
            <a:r>
              <a:rPr lang="en-US" sz="1765" dirty="0" err="1" smtClean="0"/>
              <a:t>eventos</a:t>
            </a:r>
            <a:r>
              <a:rPr lang="en-US" sz="1765" dirty="0" smtClean="0"/>
              <a:t>:</a:t>
            </a:r>
            <a:endParaRPr lang="en-US" sz="1765" dirty="0"/>
          </a:p>
          <a:p>
            <a:pPr marL="280121" indent="-280121">
              <a:buFont typeface="Arial" panose="020B0604020202020204" pitchFamily="34" charset="0"/>
              <a:buChar char="•"/>
            </a:pPr>
            <a:r>
              <a:rPr lang="en-US" sz="1765" dirty="0"/>
              <a:t>Tile </a:t>
            </a:r>
            <a:r>
              <a:rPr lang="en-US" sz="1765" dirty="0" smtClean="0"/>
              <a:t>Opened</a:t>
            </a:r>
            <a:endParaRPr lang="en-US" sz="1765" dirty="0"/>
          </a:p>
          <a:p>
            <a:pPr marL="280121" indent="-280121">
              <a:buFont typeface="Arial" panose="020B0604020202020204" pitchFamily="34" charset="0"/>
              <a:buChar char="•"/>
            </a:pPr>
            <a:r>
              <a:rPr lang="en-US" sz="1765" dirty="0"/>
              <a:t>Tile </a:t>
            </a:r>
            <a:r>
              <a:rPr lang="en-US" sz="1765" dirty="0" smtClean="0"/>
              <a:t>Closed</a:t>
            </a:r>
            <a:endParaRPr lang="en-US" sz="1765" dirty="0"/>
          </a:p>
          <a:p>
            <a:pPr marL="280121" indent="-280121">
              <a:buFont typeface="Arial" panose="020B0604020202020204" pitchFamily="34" charset="0"/>
              <a:buChar char="•"/>
            </a:pPr>
            <a:r>
              <a:rPr lang="en-US" sz="1765" dirty="0"/>
              <a:t>Button Pressed</a:t>
            </a:r>
          </a:p>
        </p:txBody>
      </p:sp>
    </p:spTree>
    <p:extLst>
      <p:ext uri="{BB962C8B-B14F-4D97-AF65-F5344CB8AC3E}">
        <p14:creationId xmlns:p14="http://schemas.microsoft.com/office/powerpoint/2010/main" val="3376846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11158" y="1084290"/>
            <a:ext cx="10969688" cy="647864"/>
          </a:xfrm>
        </p:spPr>
        <p:txBody>
          <a:bodyPr/>
          <a:lstStyle/>
          <a:p>
            <a:r>
              <a:rPr lang="en-US" sz="4312" dirty="0">
                <a:latin typeface="+mn-lt"/>
              </a:rPr>
              <a:t>Javier Suárez Ruiz</a:t>
            </a:r>
          </a:p>
        </p:txBody>
      </p:sp>
      <p:sp>
        <p:nvSpPr>
          <p:cNvPr id="4" name="Text Placeholder 4"/>
          <p:cNvSpPr>
            <a:spLocks noGrp="1"/>
          </p:cNvSpPr>
          <p:nvPr/>
        </p:nvSpPr>
        <p:spPr>
          <a:xfrm>
            <a:off x="494030" y="1918955"/>
            <a:ext cx="5839578" cy="3732444"/>
          </a:xfrm>
          <a:prstGeom prst="rect">
            <a:avLst/>
          </a:prstGeom>
        </p:spPr>
        <p:txBody>
          <a:bodyPr vert="horz" lIns="121903" tIns="0" rIns="121903" bIns="60952" rtlCol="0">
            <a:normAutofit/>
          </a:bodyPr>
          <a:lstStyle>
            <a:lvl1pPr marL="0" indent="0" algn="l" defTabSz="914400" rtl="0" eaLnBrk="1" latinLnBrk="0" hangingPunct="1">
              <a:spcBef>
                <a:spcPct val="20000"/>
              </a:spcBef>
              <a:buFont typeface="Arial" pitchFamily="34" charset="0"/>
              <a:buNone/>
              <a:defRPr sz="2800" kern="1200">
                <a:solidFill>
                  <a:schemeClr val="bg1"/>
                </a:solidFill>
                <a:latin typeface="+mn-lt"/>
                <a:ea typeface="+mn-ea"/>
                <a:cs typeface="+mn-cs"/>
              </a:defRPr>
            </a:lvl1pPr>
            <a:lvl2pPr marL="0" indent="0" algn="l" defTabSz="914400" rtl="0" eaLnBrk="1" latinLnBrk="0" hangingPunct="1">
              <a:spcBef>
                <a:spcPct val="20000"/>
              </a:spcBef>
              <a:buFont typeface="Arial" pitchFamily="34" charset="0"/>
              <a:buNone/>
              <a:defRPr sz="1600" kern="1200">
                <a:solidFill>
                  <a:schemeClr val="tx2"/>
                </a:solidFill>
                <a:latin typeface="+mn-lt"/>
                <a:ea typeface="+mn-ea"/>
                <a:cs typeface="+mn-cs"/>
              </a:defRPr>
            </a:lvl2pPr>
            <a:lvl3pPr marL="447675" indent="-180975" algn="l" defTabSz="914400" rtl="0" eaLnBrk="1" latinLnBrk="0" hangingPunct="1">
              <a:spcBef>
                <a:spcPct val="20000"/>
              </a:spcBef>
              <a:buClr>
                <a:schemeClr val="bg2"/>
              </a:buClr>
              <a:buSzPct val="120000"/>
              <a:buFont typeface="Arial" pitchFamily="34" charset="0"/>
              <a:buChar char="•"/>
              <a:defRPr sz="1600" kern="1200">
                <a:solidFill>
                  <a:schemeClr val="tx2"/>
                </a:solidFill>
                <a:latin typeface="+mn-lt"/>
                <a:ea typeface="+mn-ea"/>
                <a:cs typeface="+mn-cs"/>
              </a:defRPr>
            </a:lvl3pPr>
            <a:lvl4pPr marL="714375" indent="-266700" algn="l" defTabSz="914400" rtl="0" eaLnBrk="1" latinLnBrk="0" hangingPunct="1">
              <a:spcBef>
                <a:spcPct val="20000"/>
              </a:spcBef>
              <a:buClr>
                <a:schemeClr val="bg2"/>
              </a:buClr>
              <a:buFont typeface="Arial" pitchFamily="34" charset="0"/>
              <a:buChar char="–"/>
              <a:defRPr sz="1600" kern="1200">
                <a:solidFill>
                  <a:schemeClr val="tx2"/>
                </a:solidFill>
                <a:latin typeface="+mn-lt"/>
                <a:ea typeface="+mn-ea"/>
                <a:cs typeface="+mn-cs"/>
              </a:defRPr>
            </a:lvl4pPr>
            <a:lvl5pPr marL="990600" indent="-276225" algn="l" defTabSz="914400" rtl="0" eaLnBrk="1" latinLnBrk="0" hangingPunct="1">
              <a:spcBef>
                <a:spcPct val="20000"/>
              </a:spcBef>
              <a:buClr>
                <a:schemeClr val="bg2"/>
              </a:buClr>
              <a:buFont typeface="Arial" pitchFamily="34" charset="0"/>
              <a:buChar char="»"/>
              <a:defRPr sz="16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961" dirty="0" smtClean="0">
                <a:solidFill>
                  <a:schemeClr val="bg2">
                    <a:lumMod val="25000"/>
                  </a:schemeClr>
                </a:solidFill>
              </a:rPr>
              <a:t>Developer Plain Concepts</a:t>
            </a:r>
            <a:endParaRPr lang="en-US" sz="1568" i="1" dirty="0">
              <a:solidFill>
                <a:schemeClr val="bg2">
                  <a:lumMod val="25000"/>
                </a:schemeClr>
              </a:solidFill>
            </a:endParaRPr>
          </a:p>
          <a:p>
            <a:r>
              <a:rPr lang="en-US" sz="2745" dirty="0">
                <a:solidFill>
                  <a:schemeClr val="bg2">
                    <a:lumMod val="25000"/>
                  </a:schemeClr>
                </a:solidFill>
              </a:rPr>
              <a:t>Microsoft MVP Windows Platform </a:t>
            </a:r>
            <a:r>
              <a:rPr lang="en-US" sz="2745" dirty="0" smtClean="0">
                <a:solidFill>
                  <a:schemeClr val="bg2">
                    <a:lumMod val="25000"/>
                  </a:schemeClr>
                </a:solidFill>
              </a:rPr>
              <a:t>Development</a:t>
            </a:r>
          </a:p>
          <a:p>
            <a:r>
              <a:rPr lang="en-US" sz="2745" dirty="0" smtClean="0">
                <a:solidFill>
                  <a:schemeClr val="bg2">
                    <a:lumMod val="25000"/>
                  </a:schemeClr>
                </a:solidFill>
              </a:rPr>
              <a:t>Xamarin Certified Developer</a:t>
            </a:r>
            <a:endParaRPr lang="en-US" sz="2745" dirty="0">
              <a:solidFill>
                <a:schemeClr val="bg2">
                  <a:lumMod val="25000"/>
                </a:schemeClr>
              </a:solidFill>
            </a:endParaRPr>
          </a:p>
          <a:p>
            <a:endParaRPr lang="en-US" sz="2000" dirty="0">
              <a:solidFill>
                <a:schemeClr val="bg2">
                  <a:lumMod val="25000"/>
                </a:schemeClr>
              </a:solidFill>
            </a:endParaRPr>
          </a:p>
          <a:p>
            <a:pPr marL="380936" indent="-380936">
              <a:buFont typeface="Arial" panose="020B0604020202020204" pitchFamily="34" charset="0"/>
              <a:buChar char="•"/>
            </a:pPr>
            <a:r>
              <a:rPr lang="en-US" sz="2000" dirty="0">
                <a:solidFill>
                  <a:schemeClr val="bg2">
                    <a:lumMod val="25000"/>
                  </a:schemeClr>
                </a:solidFill>
              </a:rPr>
              <a:t>Blog: </a:t>
            </a:r>
            <a:r>
              <a:rPr lang="en-US" sz="2000" dirty="0">
                <a:solidFill>
                  <a:schemeClr val="bg2">
                    <a:lumMod val="25000"/>
                  </a:schemeClr>
                </a:solidFill>
                <a:hlinkClick r:id="rId3"/>
              </a:rPr>
              <a:t>http://geeks.ms/blogs/jsuarez</a:t>
            </a:r>
            <a:endParaRPr lang="en-US" sz="2000" dirty="0">
              <a:solidFill>
                <a:schemeClr val="bg2">
                  <a:lumMod val="25000"/>
                </a:schemeClr>
              </a:solidFill>
            </a:endParaRPr>
          </a:p>
          <a:p>
            <a:pPr marL="380936" indent="-380936">
              <a:buFont typeface="Arial" panose="020B0604020202020204" pitchFamily="34" charset="0"/>
              <a:buChar char="•"/>
            </a:pPr>
            <a:r>
              <a:rPr lang="en-US" sz="2000" dirty="0">
                <a:solidFill>
                  <a:schemeClr val="bg2">
                    <a:lumMod val="25000"/>
                  </a:schemeClr>
                </a:solidFill>
              </a:rPr>
              <a:t>Email: </a:t>
            </a:r>
            <a:r>
              <a:rPr lang="en-US" sz="2000" dirty="0">
                <a:solidFill>
                  <a:schemeClr val="bg2">
                    <a:lumMod val="25000"/>
                  </a:schemeClr>
                </a:solidFill>
                <a:hlinkClick r:id="rId4"/>
              </a:rPr>
              <a:t>javiersuarezruiz@hotmail.com</a:t>
            </a:r>
            <a:endParaRPr lang="en-US" sz="2000" dirty="0">
              <a:solidFill>
                <a:schemeClr val="bg2">
                  <a:lumMod val="25000"/>
                </a:schemeClr>
              </a:solidFill>
            </a:endParaRPr>
          </a:p>
          <a:p>
            <a:pPr marL="380936" indent="-380936">
              <a:buFont typeface="Arial" panose="020B0604020202020204" pitchFamily="34" charset="0"/>
              <a:buChar char="•"/>
            </a:pPr>
            <a:r>
              <a:rPr lang="en-US" sz="2000" dirty="0">
                <a:solidFill>
                  <a:schemeClr val="bg2">
                    <a:lumMod val="25000"/>
                  </a:schemeClr>
                </a:solidFill>
              </a:rPr>
              <a:t>Twitter: @</a:t>
            </a:r>
            <a:r>
              <a:rPr lang="en-US" sz="2000" dirty="0" err="1">
                <a:solidFill>
                  <a:schemeClr val="bg2">
                    <a:lumMod val="25000"/>
                  </a:schemeClr>
                </a:solidFill>
              </a:rPr>
              <a:t>jsuarezruiz</a:t>
            </a:r>
            <a:endParaRPr lang="en-US" sz="2000" dirty="0">
              <a:solidFill>
                <a:schemeClr val="bg2">
                  <a:lumMod val="25000"/>
                </a:schemeClr>
              </a:solidFill>
            </a:endParaRPr>
          </a:p>
          <a:p>
            <a:endParaRPr lang="en-US" sz="2000" dirty="0">
              <a:solidFill>
                <a:schemeClr val="accent1"/>
              </a:solidFill>
            </a:endParaRPr>
          </a:p>
        </p:txBody>
      </p:sp>
      <p:pic>
        <p:nvPicPr>
          <p:cNvPr id="5" name="Imagen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26438" y="1084289"/>
            <a:ext cx="3724339" cy="4012129"/>
          </a:xfrm>
          <a:prstGeom prst="rect">
            <a:avLst/>
          </a:prstGeom>
        </p:spPr>
      </p:pic>
      <p:pic>
        <p:nvPicPr>
          <p:cNvPr id="7" name="Imagen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101215" y="3930381"/>
            <a:ext cx="743064" cy="1166038"/>
          </a:xfrm>
          <a:prstGeom prst="rect">
            <a:avLst/>
          </a:prstGeom>
        </p:spPr>
      </p:pic>
    </p:spTree>
    <p:extLst>
      <p:ext uri="{BB962C8B-B14F-4D97-AF65-F5344CB8AC3E}">
        <p14:creationId xmlns:p14="http://schemas.microsoft.com/office/powerpoint/2010/main" val="2395436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p:txBody>
          <a:bodyPr/>
          <a:lstStyle/>
          <a:p>
            <a:r>
              <a:rPr lang="en-US" dirty="0" err="1" smtClean="0"/>
              <a:t>Trabajando</a:t>
            </a:r>
            <a:r>
              <a:rPr lang="en-US" dirty="0" smtClean="0"/>
              <a:t> con Tiles</a:t>
            </a:r>
            <a:endParaRPr lang="en-US" dirty="0"/>
          </a:p>
        </p:txBody>
      </p:sp>
    </p:spTree>
    <p:extLst>
      <p:ext uri="{BB962C8B-B14F-4D97-AF65-F5344CB8AC3E}">
        <p14:creationId xmlns:p14="http://schemas.microsoft.com/office/powerpoint/2010/main" val="3776685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4751361" y="1859427"/>
            <a:ext cx="7171401" cy="3139146"/>
          </a:xfrm>
        </p:spPr>
        <p:txBody>
          <a:bodyPr/>
          <a:lstStyle/>
          <a:p>
            <a:r>
              <a:rPr lang="en-US" dirty="0" err="1" smtClean="0"/>
              <a:t>Cambiar</a:t>
            </a:r>
            <a:r>
              <a:rPr lang="en-US" dirty="0" smtClean="0"/>
              <a:t> la </a:t>
            </a:r>
            <a:r>
              <a:rPr lang="en-US" dirty="0" err="1" smtClean="0"/>
              <a:t>imagen</a:t>
            </a:r>
            <a:r>
              <a:rPr lang="en-US" dirty="0" smtClean="0"/>
              <a:t> </a:t>
            </a:r>
            <a:r>
              <a:rPr lang="en-US" dirty="0" smtClean="0"/>
              <a:t>“</a:t>
            </a:r>
            <a:r>
              <a:rPr lang="en-US" dirty="0" smtClean="0"/>
              <a:t>Me Tile</a:t>
            </a:r>
            <a:r>
              <a:rPr lang="en-US" dirty="0" smtClean="0"/>
              <a:t>”</a:t>
            </a:r>
            <a:endParaRPr lang="en-US" dirty="0" smtClean="0"/>
          </a:p>
          <a:p>
            <a:endParaRPr lang="en-US" dirty="0" smtClean="0"/>
          </a:p>
          <a:p>
            <a:r>
              <a:rPr lang="en-US" dirty="0" err="1" smtClean="0"/>
              <a:t>Cambiar</a:t>
            </a:r>
            <a:r>
              <a:rPr lang="en-US" dirty="0" smtClean="0"/>
              <a:t> el color del </a:t>
            </a:r>
            <a:r>
              <a:rPr lang="en-US" dirty="0" err="1" smtClean="0"/>
              <a:t>tema</a:t>
            </a:r>
            <a:r>
              <a:rPr lang="en-US" dirty="0" smtClean="0"/>
              <a:t> de la Microsoft </a:t>
            </a:r>
            <a:r>
              <a:rPr lang="en-US" dirty="0" smtClean="0"/>
              <a:t>Band</a:t>
            </a:r>
            <a:endParaRPr lang="en-US" dirty="0"/>
          </a:p>
        </p:txBody>
      </p:sp>
      <p:pic>
        <p:nvPicPr>
          <p:cNvPr id="5" name="Picture Placeholder 4"/>
          <p:cNvPicPr>
            <a:picLocks noGrp="1" noChangeAspect="1"/>
          </p:cNvPicPr>
          <p:nvPr>
            <p:ph type="pic" sz="quarter" idx="16"/>
          </p:nvPr>
        </p:nvPicPr>
        <p:blipFill>
          <a:blip r:embed="rId2">
            <a:extLst>
              <a:ext uri="{28A0092B-C50C-407E-A947-70E740481C1C}">
                <a14:useLocalDpi xmlns:a14="http://schemas.microsoft.com/office/drawing/2010/main" val="0"/>
              </a:ext>
            </a:extLst>
          </a:blip>
          <a:stretch>
            <a:fillRect/>
          </a:stretch>
        </p:blipFill>
        <p:spPr>
          <a:xfrm>
            <a:off x="642749" y="2481218"/>
            <a:ext cx="3156162" cy="189556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4" name="Title 3"/>
          <p:cNvSpPr>
            <a:spLocks noGrp="1"/>
          </p:cNvSpPr>
          <p:nvPr>
            <p:ph type="title"/>
          </p:nvPr>
        </p:nvSpPr>
        <p:spPr/>
        <p:txBody>
          <a:bodyPr/>
          <a:lstStyle/>
          <a:p>
            <a:r>
              <a:rPr lang="en-US" dirty="0" err="1" smtClean="0"/>
              <a:t>Personalización</a:t>
            </a:r>
            <a:endParaRPr lang="en-US" dirty="0"/>
          </a:p>
        </p:txBody>
      </p:sp>
    </p:spTree>
    <p:extLst>
      <p:ext uri="{BB962C8B-B14F-4D97-AF65-F5344CB8AC3E}">
        <p14:creationId xmlns:p14="http://schemas.microsoft.com/office/powerpoint/2010/main" val="2808542101"/>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0702" y="1337342"/>
            <a:ext cx="5585405" cy="1120531"/>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70702" y="2756681"/>
            <a:ext cx="5602655" cy="3914297"/>
          </a:xfrm>
          <a:prstGeom prst="rect">
            <a:avLst/>
          </a:prstGeom>
        </p:spPr>
      </p:pic>
      <p:sp>
        <p:nvSpPr>
          <p:cNvPr id="4" name="Title 3"/>
          <p:cNvSpPr>
            <a:spLocks noGrp="1"/>
          </p:cNvSpPr>
          <p:nvPr>
            <p:ph type="title"/>
          </p:nvPr>
        </p:nvSpPr>
        <p:spPr>
          <a:xfrm>
            <a:off x="269241" y="289957"/>
            <a:ext cx="11655840" cy="899537"/>
          </a:xfrm>
        </p:spPr>
        <p:txBody>
          <a:bodyPr/>
          <a:lstStyle/>
          <a:p>
            <a:r>
              <a:rPr lang="en-US" dirty="0" err="1" smtClean="0"/>
              <a:t>Personalización</a:t>
            </a:r>
            <a:endParaRPr lang="en-US" dirty="0"/>
          </a:p>
        </p:txBody>
      </p:sp>
      <p:sp>
        <p:nvSpPr>
          <p:cNvPr id="5" name="Text Placeholder 4"/>
          <p:cNvSpPr>
            <a:spLocks noGrp="1"/>
          </p:cNvSpPr>
          <p:nvPr>
            <p:ph type="body" sz="quarter" idx="11"/>
          </p:nvPr>
        </p:nvSpPr>
        <p:spPr>
          <a:xfrm>
            <a:off x="277581" y="1636152"/>
            <a:ext cx="5220802" cy="4930336"/>
          </a:xfrm>
        </p:spPr>
        <p:txBody>
          <a:bodyPr/>
          <a:lstStyle/>
          <a:p>
            <a:pPr marL="0" indent="0"/>
            <a:r>
              <a:rPr lang="en-US" sz="2400" dirty="0">
                <a:latin typeface="Consolas" panose="020B0609020204030204" pitchFamily="49" charset="0"/>
                <a:cs typeface="Consolas" panose="020B0609020204030204" pitchFamily="49" charset="0"/>
              </a:rPr>
              <a:t>using </a:t>
            </a:r>
            <a:r>
              <a:rPr lang="en-US" sz="2400" dirty="0" err="1" smtClean="0">
                <a:latin typeface="Consolas" panose="020B0609020204030204" pitchFamily="49" charset="0"/>
                <a:cs typeface="Consolas" panose="020B0609020204030204" pitchFamily="49" charset="0"/>
              </a:rPr>
              <a:t>Microsoft.Band.Portable.Personalization</a:t>
            </a:r>
            <a:endParaRPr lang="en-US" sz="2400" dirty="0">
              <a:latin typeface="Consolas" panose="020B0609020204030204" pitchFamily="49" charset="0"/>
              <a:cs typeface="Consolas" panose="020B0609020204030204" pitchFamily="49" charset="0"/>
            </a:endParaRPr>
          </a:p>
          <a:p>
            <a:pPr marL="0" indent="0"/>
            <a:r>
              <a:rPr lang="en-US" sz="2400" b="1" dirty="0" err="1">
                <a:latin typeface="Consolas" panose="020B0609020204030204" pitchFamily="49" charset="0"/>
                <a:cs typeface="Consolas" panose="020B0609020204030204" pitchFamily="49" charset="0"/>
              </a:rPr>
              <a:t>bandClient.PersonalizationManager</a:t>
            </a:r>
            <a:endParaRPr lang="en-US" sz="2400" b="1" dirty="0">
              <a:latin typeface="Consolas" panose="020B0609020204030204" pitchFamily="49" charset="0"/>
              <a:cs typeface="Consolas" panose="020B0609020204030204" pitchFamily="49" charset="0"/>
            </a:endParaRPr>
          </a:p>
          <a:p>
            <a:pPr marL="0" indent="0"/>
            <a:endParaRPr lang="en-US" sz="1765" dirty="0"/>
          </a:p>
          <a:p>
            <a:pPr marL="0" indent="0"/>
            <a:r>
              <a:rPr lang="en-US" sz="1765" dirty="0" err="1" smtClean="0"/>
              <a:t>Podemos</a:t>
            </a:r>
            <a:r>
              <a:rPr lang="en-US" sz="1765" dirty="0" smtClean="0"/>
              <a:t> </a:t>
            </a:r>
            <a:r>
              <a:rPr lang="en-US" sz="1765" dirty="0" err="1" smtClean="0"/>
              <a:t>obtener</a:t>
            </a:r>
            <a:r>
              <a:rPr lang="en-US" sz="1765" dirty="0" smtClean="0"/>
              <a:t> y </a:t>
            </a:r>
            <a:r>
              <a:rPr lang="en-US" sz="1765" dirty="0" err="1" smtClean="0"/>
              <a:t>establecer</a:t>
            </a:r>
            <a:r>
              <a:rPr lang="en-US" sz="1765" dirty="0" smtClean="0"/>
              <a:t> la </a:t>
            </a:r>
            <a:r>
              <a:rPr lang="en-US" sz="1765" dirty="0" err="1" smtClean="0"/>
              <a:t>imagen</a:t>
            </a:r>
            <a:r>
              <a:rPr lang="en-US" sz="1765" dirty="0" smtClean="0"/>
              <a:t> </a:t>
            </a:r>
            <a:r>
              <a:rPr lang="en-US" sz="1765" dirty="0" err="1" smtClean="0"/>
              <a:t>MeTile</a:t>
            </a:r>
            <a:r>
              <a:rPr lang="en-US" sz="1765" dirty="0" smtClean="0"/>
              <a:t> </a:t>
            </a:r>
            <a:endParaRPr lang="en-US" sz="1765" dirty="0"/>
          </a:p>
          <a:p>
            <a:pPr marL="0" indent="0"/>
            <a:r>
              <a:rPr lang="en-US" sz="1765" dirty="0"/>
              <a:t>310x102 </a:t>
            </a:r>
            <a:r>
              <a:rPr lang="en-US" sz="1765" dirty="0" smtClean="0"/>
              <a:t>pixels</a:t>
            </a:r>
            <a:endParaRPr lang="en-US" sz="1765" dirty="0"/>
          </a:p>
          <a:p>
            <a:pPr marL="0" indent="0"/>
            <a:r>
              <a:rPr lang="en-US" sz="1765" dirty="0" smtClean="0"/>
              <a:t>El </a:t>
            </a:r>
            <a:r>
              <a:rPr lang="en-US" sz="1765" dirty="0" err="1" smtClean="0"/>
              <a:t>tema</a:t>
            </a:r>
            <a:r>
              <a:rPr lang="en-US" sz="1765" dirty="0" smtClean="0"/>
              <a:t> de la Band se </a:t>
            </a:r>
            <a:r>
              <a:rPr lang="en-US" sz="1765" dirty="0" err="1" smtClean="0"/>
              <a:t>compone</a:t>
            </a:r>
            <a:r>
              <a:rPr lang="en-US" sz="1765" dirty="0" smtClean="0"/>
              <a:t> de 6 </a:t>
            </a:r>
            <a:r>
              <a:rPr lang="en-US" sz="1765" dirty="0" err="1" smtClean="0"/>
              <a:t>colores</a:t>
            </a:r>
            <a:r>
              <a:rPr lang="en-US" sz="1765" dirty="0" smtClean="0"/>
              <a:t> </a:t>
            </a:r>
            <a:r>
              <a:rPr lang="en-US" sz="1765" dirty="0" err="1" smtClean="0"/>
              <a:t>diferentes</a:t>
            </a:r>
            <a:r>
              <a:rPr lang="en-US" sz="1765" dirty="0" smtClean="0"/>
              <a:t> </a:t>
            </a:r>
            <a:r>
              <a:rPr lang="en-US" sz="1765" dirty="0" err="1" smtClean="0"/>
              <a:t>usados</a:t>
            </a:r>
            <a:r>
              <a:rPr lang="en-US" sz="1765" dirty="0" smtClean="0"/>
              <a:t> </a:t>
            </a:r>
            <a:r>
              <a:rPr lang="en-US" sz="1765" dirty="0" err="1" smtClean="0"/>
              <a:t>en</a:t>
            </a:r>
            <a:r>
              <a:rPr lang="en-US" sz="1765" dirty="0" smtClean="0"/>
              <a:t> </a:t>
            </a:r>
            <a:r>
              <a:rPr lang="en-US" sz="1765" dirty="0" err="1" smtClean="0"/>
              <a:t>los</a:t>
            </a:r>
            <a:r>
              <a:rPr lang="en-US" sz="1765" dirty="0" smtClean="0"/>
              <a:t> </a:t>
            </a:r>
            <a:r>
              <a:rPr lang="en-US" sz="1765" dirty="0" err="1" smtClean="0"/>
              <a:t>diferentes</a:t>
            </a:r>
            <a:r>
              <a:rPr lang="en-US" sz="1765" dirty="0" smtClean="0"/>
              <a:t> </a:t>
            </a:r>
            <a:r>
              <a:rPr lang="en-US" sz="1765" dirty="0" err="1" smtClean="0"/>
              <a:t>estados</a:t>
            </a:r>
            <a:endParaRPr lang="en-US" sz="1765" dirty="0"/>
          </a:p>
        </p:txBody>
      </p:sp>
    </p:spTree>
    <p:extLst>
      <p:ext uri="{BB962C8B-B14F-4D97-AF65-F5344CB8AC3E}">
        <p14:creationId xmlns:p14="http://schemas.microsoft.com/office/powerpoint/2010/main" val="3275366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4" end="4"/>
                                            </p:txEl>
                                          </p:spTgt>
                                        </p:tgtEl>
                                        <p:attrNameLst>
                                          <p:attrName>style.visibility</p:attrName>
                                        </p:attrNameLst>
                                      </p:cBhvr>
                                      <p:to>
                                        <p:strVal val="visible"/>
                                      </p:to>
                                    </p:set>
                                  </p:childTnLst>
                                </p:cTn>
                              </p:par>
                              <p:par>
                                <p:cTn id="9" presetID="10" presetClass="entr" presetSubtype="0"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5">
                                            <p:txEl>
                                              <p:pRg st="5" end="5"/>
                                            </p:txEl>
                                          </p:spTgt>
                                        </p:tgtEl>
                                        <p:attrNameLst>
                                          <p:attrName>style.visibility</p:attrName>
                                        </p:attrNameLst>
                                      </p:cBhvr>
                                      <p:to>
                                        <p:strVal val="visible"/>
                                      </p:to>
                                    </p:set>
                                  </p:childTnLst>
                                </p:cTn>
                              </p:par>
                              <p:par>
                                <p:cTn id="16" presetID="10" presetClass="entr" presetSubtype="0" fill="hold" nodeType="with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p:txBody>
          <a:bodyPr/>
          <a:lstStyle/>
          <a:p>
            <a:r>
              <a:rPr lang="en-US" dirty="0" err="1" smtClean="0"/>
              <a:t>Personalizando</a:t>
            </a:r>
            <a:r>
              <a:rPr lang="en-US" dirty="0" smtClean="0"/>
              <a:t> la Band</a:t>
            </a:r>
            <a:endParaRPr lang="en-US" dirty="0"/>
          </a:p>
        </p:txBody>
      </p:sp>
    </p:spTree>
    <p:extLst>
      <p:ext uri="{BB962C8B-B14F-4D97-AF65-F5344CB8AC3E}">
        <p14:creationId xmlns:p14="http://schemas.microsoft.com/office/powerpoint/2010/main" val="347474577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Microsoft Band Web tiles</a:t>
            </a:r>
            <a:endParaRPr lang="en-US" dirty="0"/>
          </a:p>
        </p:txBody>
      </p:sp>
      <p:sp>
        <p:nvSpPr>
          <p:cNvPr id="4" name="Text Placeholder 4"/>
          <p:cNvSpPr>
            <a:spLocks noGrp="1"/>
          </p:cNvSpPr>
          <p:nvPr>
            <p:ph type="body" sz="quarter" idx="11"/>
          </p:nvPr>
        </p:nvSpPr>
        <p:spPr>
          <a:xfrm>
            <a:off x="277581" y="1636152"/>
            <a:ext cx="5295504" cy="4930336"/>
          </a:xfrm>
        </p:spPr>
        <p:txBody>
          <a:bodyPr/>
          <a:lstStyle/>
          <a:p>
            <a:pPr marL="0" indent="0"/>
            <a:r>
              <a:rPr lang="en-US" dirty="0" err="1" smtClean="0"/>
              <a:t>Usaremos</a:t>
            </a:r>
            <a:r>
              <a:rPr lang="en-US" dirty="0" smtClean="0"/>
              <a:t> Microsoft Health para </a:t>
            </a:r>
            <a:r>
              <a:rPr lang="en-US" dirty="0" err="1" smtClean="0"/>
              <a:t>enviar</a:t>
            </a:r>
            <a:r>
              <a:rPr lang="en-US" dirty="0" smtClean="0"/>
              <a:t> a la Microsoft Band</a:t>
            </a:r>
          </a:p>
          <a:p>
            <a:pPr marL="0" indent="0"/>
            <a:endParaRPr lang="en-US" sz="1765" dirty="0"/>
          </a:p>
          <a:p>
            <a:pPr marL="0" indent="0"/>
            <a:r>
              <a:rPr lang="en-US" sz="1765" dirty="0"/>
              <a:t>Microsoft Health </a:t>
            </a:r>
            <a:r>
              <a:rPr lang="en-US" sz="1765" dirty="0" err="1" smtClean="0"/>
              <a:t>permite</a:t>
            </a:r>
            <a:r>
              <a:rPr lang="en-US" sz="1765" dirty="0" smtClean="0"/>
              <a:t> </a:t>
            </a:r>
            <a:r>
              <a:rPr lang="en-US" sz="1765" dirty="0" err="1" smtClean="0"/>
              <a:t>conectar</a:t>
            </a:r>
            <a:r>
              <a:rPr lang="en-US" sz="1765" dirty="0" smtClean="0"/>
              <a:t> con la Band</a:t>
            </a:r>
          </a:p>
          <a:p>
            <a:pPr marL="0" indent="0"/>
            <a:r>
              <a:rPr lang="en-US" sz="1765" dirty="0" err="1" smtClean="0"/>
              <a:t>Contenido</a:t>
            </a:r>
            <a:r>
              <a:rPr lang="en-US" sz="1765" dirty="0" smtClean="0"/>
              <a:t> de internet</a:t>
            </a:r>
            <a:endParaRPr lang="en-US" sz="1765" dirty="0"/>
          </a:p>
          <a:p>
            <a:pPr marL="0" indent="0"/>
            <a:r>
              <a:rPr lang="en-US" sz="1765" dirty="0" smtClean="0"/>
              <a:t>Se </a:t>
            </a:r>
            <a:r>
              <a:rPr lang="en-US" sz="1765" dirty="0" err="1" smtClean="0"/>
              <a:t>especifica</a:t>
            </a:r>
            <a:r>
              <a:rPr lang="en-US" sz="1765" dirty="0" smtClean="0"/>
              <a:t> </a:t>
            </a:r>
            <a:r>
              <a:rPr lang="en-US" sz="1765" dirty="0" err="1" smtClean="0"/>
              <a:t>contenido</a:t>
            </a:r>
            <a:r>
              <a:rPr lang="en-US" sz="1765" dirty="0" smtClean="0"/>
              <a:t> y </a:t>
            </a:r>
            <a:r>
              <a:rPr lang="en-US" sz="1765" dirty="0" err="1" smtClean="0"/>
              <a:t>formato</a:t>
            </a:r>
            <a:endParaRPr lang="en-US" sz="1765" dirty="0"/>
          </a:p>
        </p:txBody>
      </p:sp>
      <p:sp>
        <p:nvSpPr>
          <p:cNvPr id="5" name="Text Placeholder 4"/>
          <p:cNvSpPr txBox="1">
            <a:spLocks/>
          </p:cNvSpPr>
          <p:nvPr/>
        </p:nvSpPr>
        <p:spPr>
          <a:xfrm>
            <a:off x="6552555" y="1636151"/>
            <a:ext cx="5220802" cy="4930336"/>
          </a:xfrm>
          <a:prstGeom prst="rect">
            <a:avLst/>
          </a:prstGeom>
        </p:spPr>
        <p:txBody>
          <a:bodyPr vert="horz" wrap="square" lIns="143428" tIns="89642" rIns="143428" bIns="89642" rtlCol="0">
            <a:no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None/>
              <a:tabLst/>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r>
              <a:rPr lang="en-US" sz="2353" dirty="0" smtClean="0"/>
              <a:t>¿</a:t>
            </a:r>
            <a:r>
              <a:rPr lang="en-US" sz="2353" dirty="0" err="1" smtClean="0"/>
              <a:t>Porque</a:t>
            </a:r>
            <a:r>
              <a:rPr lang="en-US" sz="2353" dirty="0" smtClean="0"/>
              <a:t>?</a:t>
            </a:r>
            <a:endParaRPr lang="en-US" sz="2353" dirty="0"/>
          </a:p>
          <a:p>
            <a:pPr marL="0" indent="0"/>
            <a:r>
              <a:rPr lang="en-US" sz="1765" dirty="0" err="1" smtClean="0"/>
              <a:t>Fácil</a:t>
            </a:r>
            <a:r>
              <a:rPr lang="en-US" sz="1765" dirty="0" smtClean="0"/>
              <a:t> de </a:t>
            </a:r>
            <a:r>
              <a:rPr lang="en-US" sz="1765" dirty="0" err="1" smtClean="0"/>
              <a:t>crear</a:t>
            </a:r>
            <a:endParaRPr lang="en-US" sz="1765" dirty="0"/>
          </a:p>
          <a:p>
            <a:pPr marL="0" indent="0"/>
            <a:r>
              <a:rPr lang="en-US" sz="1765" dirty="0" smtClean="0"/>
              <a:t>Simple</a:t>
            </a:r>
            <a:endParaRPr lang="en-US" sz="1765" dirty="0"/>
          </a:p>
          <a:p>
            <a:pPr marL="0" indent="0"/>
            <a:r>
              <a:rPr lang="en-US" sz="1765" dirty="0" err="1" smtClean="0"/>
              <a:t>Otra</a:t>
            </a:r>
            <a:r>
              <a:rPr lang="en-US" sz="1765" dirty="0" smtClean="0"/>
              <a:t> </a:t>
            </a:r>
            <a:r>
              <a:rPr lang="en-US" sz="1765" dirty="0" err="1" smtClean="0"/>
              <a:t>vía</a:t>
            </a:r>
            <a:r>
              <a:rPr lang="en-US" sz="1765" dirty="0" smtClean="0"/>
              <a:t> para </a:t>
            </a:r>
            <a:r>
              <a:rPr lang="en-US" sz="1765" dirty="0" err="1" smtClean="0"/>
              <a:t>atraer</a:t>
            </a:r>
            <a:r>
              <a:rPr lang="en-US" sz="1765" dirty="0" smtClean="0"/>
              <a:t> </a:t>
            </a:r>
            <a:r>
              <a:rPr lang="en-US" sz="1765" dirty="0" err="1" smtClean="0"/>
              <a:t>usuarios</a:t>
            </a:r>
            <a:endParaRPr lang="en-US" sz="1765" dirty="0"/>
          </a:p>
          <a:p>
            <a:pPr marL="0" indent="0"/>
            <a:endParaRPr lang="en-US" sz="1765" dirty="0"/>
          </a:p>
          <a:p>
            <a:pPr marL="0" indent="0"/>
            <a:r>
              <a:rPr lang="en-US" sz="2353" dirty="0" smtClean="0"/>
              <a:t>¿Para </a:t>
            </a:r>
            <a:r>
              <a:rPr lang="en-US" sz="2353" dirty="0" err="1" smtClean="0"/>
              <a:t>quien</a:t>
            </a:r>
            <a:r>
              <a:rPr lang="en-US" sz="2353" dirty="0" smtClean="0"/>
              <a:t>?</a:t>
            </a:r>
            <a:endParaRPr lang="en-US" sz="2353" dirty="0"/>
          </a:p>
          <a:p>
            <a:pPr marL="0" indent="0"/>
            <a:r>
              <a:rPr lang="en-US" sz="1765" dirty="0" err="1" smtClean="0"/>
              <a:t>Desarrolladores</a:t>
            </a:r>
            <a:r>
              <a:rPr lang="en-US" sz="1765" dirty="0" smtClean="0"/>
              <a:t> con </a:t>
            </a:r>
            <a:r>
              <a:rPr lang="en-US" sz="1765" dirty="0" err="1" smtClean="0"/>
              <a:t>contenido</a:t>
            </a:r>
            <a:r>
              <a:rPr lang="en-US" sz="1765" dirty="0" smtClean="0"/>
              <a:t> web que </a:t>
            </a:r>
            <a:r>
              <a:rPr lang="en-US" sz="1765" dirty="0" err="1" smtClean="0"/>
              <a:t>quieran</a:t>
            </a:r>
            <a:r>
              <a:rPr lang="en-US" sz="1765" dirty="0" smtClean="0"/>
              <a:t> </a:t>
            </a:r>
            <a:r>
              <a:rPr lang="en-US" sz="1765" dirty="0" err="1" smtClean="0"/>
              <a:t>llegar</a:t>
            </a:r>
            <a:r>
              <a:rPr lang="en-US" sz="1765" dirty="0" smtClean="0"/>
              <a:t> a la band</a:t>
            </a:r>
            <a:endParaRPr lang="en-US" sz="1765" dirty="0"/>
          </a:p>
        </p:txBody>
      </p:sp>
    </p:spTree>
    <p:extLst>
      <p:ext uri="{BB962C8B-B14F-4D97-AF65-F5344CB8AC3E}">
        <p14:creationId xmlns:p14="http://schemas.microsoft.com/office/powerpoint/2010/main" val="321857635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animEffect transition="in" filter="fade">
                                      <p:cBhvr>
                                        <p:cTn id="7" dur="500"/>
                                        <p:tgtEl>
                                          <p:spTgt spid="4">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3" end="3"/>
                                            </p:txEl>
                                          </p:spTgt>
                                        </p:tgtEl>
                                        <p:attrNameLst>
                                          <p:attrName>style.visibility</p:attrName>
                                        </p:attrNameLst>
                                      </p:cBhvr>
                                      <p:to>
                                        <p:strVal val="visible"/>
                                      </p:to>
                                    </p:set>
                                    <p:animEffect transition="in" filter="fade">
                                      <p:cBhvr>
                                        <p:cTn id="12" dur="500"/>
                                        <p:tgtEl>
                                          <p:spTgt spid="4">
                                            <p:txEl>
                                              <p:pRg st="3" end="3"/>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animEffect transition="in" filter="fade">
                                      <p:cBhvr>
                                        <p:cTn id="15" dur="500"/>
                                        <p:tgtEl>
                                          <p:spTgt spid="4">
                                            <p:txEl>
                                              <p:pRg st="4" end="4"/>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5">
                                            <p:txEl>
                                              <p:pRg st="0" end="0"/>
                                            </p:txEl>
                                          </p:spTgt>
                                        </p:tgtEl>
                                        <p:attrNameLst>
                                          <p:attrName>style.visibility</p:attrName>
                                        </p:attrNameLst>
                                      </p:cBhvr>
                                      <p:to>
                                        <p:strVal val="visible"/>
                                      </p:to>
                                    </p:set>
                                    <p:animEffect transition="in" filter="fade">
                                      <p:cBhvr>
                                        <p:cTn id="20" dur="500"/>
                                        <p:tgtEl>
                                          <p:spTgt spid="5">
                                            <p:txEl>
                                              <p:pRg st="0" end="0"/>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5">
                                            <p:txEl>
                                              <p:pRg st="1" end="1"/>
                                            </p:txEl>
                                          </p:spTgt>
                                        </p:tgtEl>
                                        <p:attrNameLst>
                                          <p:attrName>style.visibility</p:attrName>
                                        </p:attrNameLst>
                                      </p:cBhvr>
                                      <p:to>
                                        <p:strVal val="visible"/>
                                      </p:to>
                                    </p:set>
                                    <p:animEffect transition="in" filter="fade">
                                      <p:cBhvr>
                                        <p:cTn id="23" dur="500"/>
                                        <p:tgtEl>
                                          <p:spTgt spid="5">
                                            <p:txEl>
                                              <p:pRg st="1" end="1"/>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5">
                                            <p:txEl>
                                              <p:pRg st="2" end="2"/>
                                            </p:txEl>
                                          </p:spTgt>
                                        </p:tgtEl>
                                        <p:attrNameLst>
                                          <p:attrName>style.visibility</p:attrName>
                                        </p:attrNameLst>
                                      </p:cBhvr>
                                      <p:to>
                                        <p:strVal val="visible"/>
                                      </p:to>
                                    </p:set>
                                    <p:animEffect transition="in" filter="fade">
                                      <p:cBhvr>
                                        <p:cTn id="26" dur="500"/>
                                        <p:tgtEl>
                                          <p:spTgt spid="5">
                                            <p:txEl>
                                              <p:pRg st="2" end="2"/>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5">
                                            <p:txEl>
                                              <p:pRg st="3" end="3"/>
                                            </p:txEl>
                                          </p:spTgt>
                                        </p:tgtEl>
                                        <p:attrNameLst>
                                          <p:attrName>style.visibility</p:attrName>
                                        </p:attrNameLst>
                                      </p:cBhvr>
                                      <p:to>
                                        <p:strVal val="visible"/>
                                      </p:to>
                                    </p:set>
                                    <p:animEffect transition="in" filter="fade">
                                      <p:cBhvr>
                                        <p:cTn id="29" dur="500"/>
                                        <p:tgtEl>
                                          <p:spTgt spid="5">
                                            <p:txEl>
                                              <p:pRg st="3" end="3"/>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5">
                                            <p:txEl>
                                              <p:pRg st="5" end="5"/>
                                            </p:txEl>
                                          </p:spTgt>
                                        </p:tgtEl>
                                        <p:attrNameLst>
                                          <p:attrName>style.visibility</p:attrName>
                                        </p:attrNameLst>
                                      </p:cBhvr>
                                      <p:to>
                                        <p:strVal val="visible"/>
                                      </p:to>
                                    </p:set>
                                    <p:animEffect transition="in" filter="fade">
                                      <p:cBhvr>
                                        <p:cTn id="34" dur="500"/>
                                        <p:tgtEl>
                                          <p:spTgt spid="5">
                                            <p:txEl>
                                              <p:pRg st="5" end="5"/>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5">
                                            <p:txEl>
                                              <p:pRg st="6" end="6"/>
                                            </p:txEl>
                                          </p:spTgt>
                                        </p:tgtEl>
                                        <p:attrNameLst>
                                          <p:attrName>style.visibility</p:attrName>
                                        </p:attrNameLst>
                                      </p:cBhvr>
                                      <p:to>
                                        <p:strVal val="visible"/>
                                      </p:to>
                                    </p:set>
                                    <p:animEffect transition="in" filter="fade">
                                      <p:cBhvr>
                                        <p:cTn id="37" dur="500"/>
                                        <p:tgtEl>
                                          <p:spTgt spid="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4624624" y="937544"/>
            <a:ext cx="7171401" cy="5375769"/>
          </a:xfrm>
        </p:spPr>
        <p:txBody>
          <a:bodyPr/>
          <a:lstStyle/>
          <a:p>
            <a:r>
              <a:rPr lang="en-US" sz="3200" dirty="0" err="1" smtClean="0"/>
              <a:t>Crea</a:t>
            </a:r>
            <a:r>
              <a:rPr lang="en-US" sz="3200" dirty="0" smtClean="0"/>
              <a:t> </a:t>
            </a:r>
            <a:r>
              <a:rPr lang="en-US" sz="3200" dirty="0" err="1" smtClean="0"/>
              <a:t>facilmente</a:t>
            </a:r>
            <a:r>
              <a:rPr lang="en-US" sz="3200" dirty="0" smtClean="0"/>
              <a:t> tiles</a:t>
            </a:r>
          </a:p>
          <a:p>
            <a:r>
              <a:rPr lang="en-US" sz="2400" dirty="0"/>
              <a:t>Data source, layout, bindings</a:t>
            </a:r>
            <a:endParaRPr lang="en-US" sz="3200" dirty="0" smtClean="0"/>
          </a:p>
          <a:p>
            <a:r>
              <a:rPr lang="en-US" sz="3200" dirty="0" err="1" smtClean="0"/>
              <a:t>Publica</a:t>
            </a:r>
            <a:endParaRPr lang="en-US" sz="3200" dirty="0" smtClean="0"/>
          </a:p>
          <a:p>
            <a:r>
              <a:rPr lang="en-US" sz="2400" dirty="0"/>
              <a:t>Hosted/Stored</a:t>
            </a:r>
            <a:endParaRPr lang="en-US" sz="3200" dirty="0" smtClean="0"/>
          </a:p>
          <a:p>
            <a:r>
              <a:rPr lang="en-US" sz="3200" dirty="0" err="1" smtClean="0"/>
              <a:t>Comparte</a:t>
            </a:r>
            <a:endParaRPr lang="en-US" sz="3200" dirty="0" smtClean="0"/>
          </a:p>
          <a:p>
            <a:r>
              <a:rPr lang="en-US" sz="2400" dirty="0"/>
              <a:t>Social/Email/Web</a:t>
            </a:r>
            <a:endParaRPr lang="en-US" sz="3200" dirty="0" smtClean="0"/>
          </a:p>
          <a:p>
            <a:r>
              <a:rPr lang="en-US" sz="3200" dirty="0" smtClean="0"/>
              <a:t>La App Health se </a:t>
            </a:r>
            <a:r>
              <a:rPr lang="en-US" sz="3200" dirty="0" err="1" smtClean="0"/>
              <a:t>encarga</a:t>
            </a:r>
            <a:r>
              <a:rPr lang="en-US" sz="3200" dirty="0" smtClean="0"/>
              <a:t> del resto</a:t>
            </a:r>
          </a:p>
          <a:p>
            <a:r>
              <a:rPr lang="en-US" sz="3200" dirty="0" smtClean="0"/>
              <a:t> </a:t>
            </a:r>
            <a:r>
              <a:rPr lang="en-US" sz="2400" dirty="0" err="1" smtClean="0"/>
              <a:t>Instalar</a:t>
            </a:r>
            <a:r>
              <a:rPr lang="en-US" sz="2400" dirty="0" smtClean="0"/>
              <a:t>, </a:t>
            </a:r>
            <a:r>
              <a:rPr lang="en-US" sz="2400" dirty="0" err="1" smtClean="0"/>
              <a:t>actualizar</a:t>
            </a:r>
            <a:r>
              <a:rPr lang="en-US" sz="2400" dirty="0" smtClean="0"/>
              <a:t>, etc.</a:t>
            </a:r>
            <a:endParaRPr lang="en-US" sz="2400" dirty="0"/>
          </a:p>
        </p:txBody>
      </p:sp>
      <p:sp>
        <p:nvSpPr>
          <p:cNvPr id="3" name="Title 2"/>
          <p:cNvSpPr>
            <a:spLocks noGrp="1"/>
          </p:cNvSpPr>
          <p:nvPr>
            <p:ph type="title"/>
          </p:nvPr>
        </p:nvSpPr>
        <p:spPr/>
        <p:txBody>
          <a:bodyPr/>
          <a:lstStyle/>
          <a:p>
            <a:r>
              <a:rPr lang="en-US" dirty="0" smtClean="0"/>
              <a:t>Web Tile</a:t>
            </a:r>
            <a:endParaRPr lang="en-US" dirty="0"/>
          </a:p>
        </p:txBody>
      </p:sp>
      <p:pic>
        <p:nvPicPr>
          <p:cNvPr id="14" name="Picture 13"/>
          <p:cNvPicPr>
            <a:picLocks noChangeAspect="1"/>
          </p:cNvPicPr>
          <p:nvPr/>
        </p:nvPicPr>
        <p:blipFill rotWithShape="1">
          <a:blip r:embed="rId2"/>
          <a:srcRect l="-90" r="63314"/>
          <a:stretch/>
        </p:blipFill>
        <p:spPr>
          <a:xfrm>
            <a:off x="1478526" y="3775157"/>
            <a:ext cx="2077604" cy="560266"/>
          </a:xfrm>
          <a:prstGeom prst="rect">
            <a:avLst/>
          </a:prstGeom>
        </p:spPr>
      </p:pic>
      <p:sp>
        <p:nvSpPr>
          <p:cNvPr id="15" name="TextBox 14"/>
          <p:cNvSpPr txBox="1"/>
          <p:nvPr/>
        </p:nvSpPr>
        <p:spPr>
          <a:xfrm>
            <a:off x="1685504" y="3775157"/>
            <a:ext cx="1025053" cy="271554"/>
          </a:xfrm>
          <a:prstGeom prst="rect">
            <a:avLst/>
          </a:prstGeom>
          <a:noFill/>
        </p:spPr>
        <p:txBody>
          <a:bodyPr wrap="none" rtlCol="0">
            <a:spAutoFit/>
          </a:bodyPr>
          <a:lstStyle/>
          <a:p>
            <a:r>
              <a:rPr lang="en-US" sz="1176" dirty="0">
                <a:solidFill>
                  <a:srgbClr val="6326C4"/>
                </a:solidFill>
                <a:latin typeface="Segoe UI Light" panose="020B0502040204020203" pitchFamily="34" charset="0"/>
                <a:cs typeface="Segoe UI Light" panose="020B0502040204020203" pitchFamily="34" charset="0"/>
              </a:rPr>
              <a:t>Spanish word</a:t>
            </a:r>
          </a:p>
        </p:txBody>
      </p:sp>
      <p:sp>
        <p:nvSpPr>
          <p:cNvPr id="16" name="TextBox 15"/>
          <p:cNvSpPr txBox="1"/>
          <p:nvPr/>
        </p:nvSpPr>
        <p:spPr>
          <a:xfrm>
            <a:off x="1685504" y="3946790"/>
            <a:ext cx="1370888" cy="589970"/>
          </a:xfrm>
          <a:prstGeom prst="rect">
            <a:avLst/>
          </a:prstGeom>
          <a:noFill/>
        </p:spPr>
        <p:txBody>
          <a:bodyPr wrap="none" rtlCol="0">
            <a:spAutoFit/>
          </a:bodyPr>
          <a:lstStyle/>
          <a:p>
            <a:r>
              <a:rPr lang="en-US" sz="1078" dirty="0">
                <a:solidFill>
                  <a:schemeClr val="bg1"/>
                </a:solidFill>
                <a:latin typeface="Segoe UI Light" panose="020B0502040204020203" pitchFamily="34" charset="0"/>
                <a:cs typeface="Segoe UI Light" panose="020B0502040204020203" pitchFamily="34" charset="0"/>
              </a:rPr>
              <a:t>pedir:[Spanish] pedir</a:t>
            </a:r>
          </a:p>
          <a:p>
            <a:r>
              <a:rPr lang="en-US" sz="1078" dirty="0">
                <a:solidFill>
                  <a:schemeClr val="bg1"/>
                </a:solidFill>
                <a:latin typeface="Segoe UI Light" panose="020B0502040204020203" pitchFamily="34" charset="0"/>
                <a:cs typeface="Segoe UI Light" panose="020B0502040204020203" pitchFamily="34" charset="0"/>
              </a:rPr>
              <a:t>[English] to order</a:t>
            </a:r>
          </a:p>
          <a:p>
            <a:endParaRPr lang="en-US" sz="1078" dirty="0">
              <a:solidFill>
                <a:schemeClr val="bg1"/>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7451" y="3625429"/>
            <a:ext cx="3146098" cy="92410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9164319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fade">
                                      <p:cBhvr>
                                        <p:cTn id="15" dur="500"/>
                                        <p:tgtEl>
                                          <p:spTgt spid="2">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2">
                                            <p:txEl>
                                              <p:pRg st="3" end="3"/>
                                            </p:txEl>
                                          </p:spTgt>
                                        </p:tgtEl>
                                        <p:attrNameLst>
                                          <p:attrName>style.visibility</p:attrName>
                                        </p:attrNameLst>
                                      </p:cBhvr>
                                      <p:to>
                                        <p:strVal val="visible"/>
                                      </p:to>
                                    </p:set>
                                    <p:animEffect transition="in" filter="fade">
                                      <p:cBhvr>
                                        <p:cTn id="18" dur="500"/>
                                        <p:tgtEl>
                                          <p:spTgt spid="2">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animEffect transition="in" filter="fade">
                                      <p:cBhvr>
                                        <p:cTn id="23" dur="500"/>
                                        <p:tgtEl>
                                          <p:spTgt spid="2">
                                            <p:txEl>
                                              <p:pRg st="4" end="4"/>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2">
                                            <p:txEl>
                                              <p:pRg st="5" end="5"/>
                                            </p:txEl>
                                          </p:spTgt>
                                        </p:tgtEl>
                                        <p:attrNameLst>
                                          <p:attrName>style.visibility</p:attrName>
                                        </p:attrNameLst>
                                      </p:cBhvr>
                                      <p:to>
                                        <p:strVal val="visible"/>
                                      </p:to>
                                    </p:set>
                                    <p:animEffect transition="in" filter="fade">
                                      <p:cBhvr>
                                        <p:cTn id="26" dur="500"/>
                                        <p:tgtEl>
                                          <p:spTgt spid="2">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animEffect transition="in" filter="fade">
                                      <p:cBhvr>
                                        <p:cTn id="31" dur="500"/>
                                        <p:tgtEl>
                                          <p:spTgt spid="2">
                                            <p:txEl>
                                              <p:pRg st="6" end="6"/>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2">
                                            <p:txEl>
                                              <p:pRg st="7" end="7"/>
                                            </p:txEl>
                                          </p:spTgt>
                                        </p:tgtEl>
                                        <p:attrNameLst>
                                          <p:attrName>style.visibility</p:attrName>
                                        </p:attrNameLst>
                                      </p:cBhvr>
                                      <p:to>
                                        <p:strVal val="visible"/>
                                      </p:to>
                                    </p:set>
                                    <p:animEffect transition="in" filter="fade">
                                      <p:cBhvr>
                                        <p:cTn id="36" dur="500"/>
                                        <p:tgtEl>
                                          <p:spTgt spid="2">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Web </a:t>
            </a:r>
            <a:r>
              <a:rPr lang="en-US" dirty="0"/>
              <a:t>T</a:t>
            </a:r>
            <a:r>
              <a:rPr lang="en-US" dirty="0" smtClean="0"/>
              <a:t>ile package</a:t>
            </a:r>
            <a:endParaRPr lang="en-US" dirty="0"/>
          </a:p>
        </p:txBody>
      </p:sp>
      <p:sp>
        <p:nvSpPr>
          <p:cNvPr id="8" name="Rectangle 7"/>
          <p:cNvSpPr/>
          <p:nvPr/>
        </p:nvSpPr>
        <p:spPr>
          <a:xfrm>
            <a:off x="6067054" y="1636152"/>
            <a:ext cx="5645099" cy="4692838"/>
          </a:xfrm>
          <a:prstGeom prst="rect">
            <a:avLst/>
          </a:prstGeom>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961" dirty="0">
                <a:latin typeface="Segoe UI Light" panose="020B0502040204020203" pitchFamily="34" charset="0"/>
                <a:cs typeface="Segoe UI Light" panose="020B0502040204020203" pitchFamily="34" charset="0"/>
              </a:rPr>
              <a:t>Web tile package </a:t>
            </a:r>
            <a:r>
              <a:rPr lang="en-US" sz="1961" dirty="0" smtClean="0">
                <a:latin typeface="Segoe UI Light" panose="020B0502040204020203" pitchFamily="34" charset="0"/>
                <a:cs typeface="Segoe UI Light" panose="020B0502040204020203" pitchFamily="34" charset="0"/>
              </a:rPr>
              <a:t>(*.</a:t>
            </a:r>
            <a:r>
              <a:rPr lang="en-US" sz="1961" dirty="0" err="1">
                <a:latin typeface="Segoe UI Light" panose="020B0502040204020203" pitchFamily="34" charset="0"/>
                <a:cs typeface="Segoe UI Light" panose="020B0502040204020203" pitchFamily="34" charset="0"/>
              </a:rPr>
              <a:t>webtile</a:t>
            </a:r>
            <a:r>
              <a:rPr lang="en-US" sz="1961" dirty="0">
                <a:latin typeface="Segoe UI Light" panose="020B0502040204020203" pitchFamily="34" charset="0"/>
                <a:cs typeface="Segoe UI Light" panose="020B0502040204020203" pitchFamily="34" charset="0"/>
              </a:rPr>
              <a:t>)</a:t>
            </a:r>
          </a:p>
        </p:txBody>
      </p:sp>
      <p:sp>
        <p:nvSpPr>
          <p:cNvPr id="9" name="Rectangle 8"/>
          <p:cNvSpPr/>
          <p:nvPr/>
        </p:nvSpPr>
        <p:spPr>
          <a:xfrm>
            <a:off x="7032499" y="2109774"/>
            <a:ext cx="3714207" cy="939626"/>
          </a:xfrm>
          <a:prstGeom prst="rect">
            <a:avLst/>
          </a:prstGeom>
          <a:effectLst>
            <a:outerShdw blurRad="50800" dist="38100" dir="5400000" algn="t" rotWithShape="0">
              <a:prstClr val="black">
                <a:alpha val="40000"/>
              </a:prstClr>
            </a:outerShdw>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765" dirty="0" err="1">
                <a:latin typeface="Segoe UI Light" panose="020B0502040204020203" pitchFamily="34" charset="0"/>
                <a:cs typeface="Segoe UI Light" panose="020B0502040204020203" pitchFamily="34" charset="0"/>
              </a:rPr>
              <a:t>manifest.json</a:t>
            </a:r>
            <a:endParaRPr lang="en-US" sz="1765" dirty="0">
              <a:latin typeface="Segoe UI Light" panose="020B0502040204020203" pitchFamily="34" charset="0"/>
              <a:cs typeface="Segoe UI Light" panose="020B0502040204020203" pitchFamily="34" charset="0"/>
            </a:endParaRPr>
          </a:p>
        </p:txBody>
      </p:sp>
      <p:sp>
        <p:nvSpPr>
          <p:cNvPr id="10" name="Rectangle 9"/>
          <p:cNvSpPr/>
          <p:nvPr/>
        </p:nvSpPr>
        <p:spPr>
          <a:xfrm>
            <a:off x="7032499" y="3211690"/>
            <a:ext cx="3714206" cy="834034"/>
          </a:xfrm>
          <a:prstGeom prst="rect">
            <a:avLst/>
          </a:prstGeom>
          <a:effectLst>
            <a:outerShdw blurRad="50800" dist="38100" dir="5400000" algn="t" rotWithShape="0">
              <a:prstClr val="black">
                <a:alpha val="40000"/>
              </a:prstClr>
            </a:outerShdw>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765" dirty="0" err="1" smtClean="0">
                <a:latin typeface="Segoe UI Light" panose="020B0502040204020203" pitchFamily="34" charset="0"/>
                <a:cs typeface="Segoe UI Light" panose="020B0502040204020203" pitchFamily="34" charset="0"/>
              </a:rPr>
              <a:t>Imagenes</a:t>
            </a:r>
            <a:endParaRPr lang="en-US" sz="1765" dirty="0">
              <a:latin typeface="Segoe UI Light" panose="020B0502040204020203" pitchFamily="34" charset="0"/>
              <a:cs typeface="Segoe UI Light" panose="020B0502040204020203" pitchFamily="34" charset="0"/>
            </a:endParaRPr>
          </a:p>
        </p:txBody>
      </p:sp>
      <p:sp>
        <p:nvSpPr>
          <p:cNvPr id="11" name="Rectangle 10"/>
          <p:cNvSpPr/>
          <p:nvPr/>
        </p:nvSpPr>
        <p:spPr>
          <a:xfrm>
            <a:off x="7032499" y="4218528"/>
            <a:ext cx="3714207" cy="864025"/>
          </a:xfrm>
          <a:prstGeom prst="rect">
            <a:avLst/>
          </a:prstGeom>
          <a:effectLst>
            <a:outerShdw blurRad="50800" dist="38100" dir="5400000" algn="t"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765" dirty="0">
                <a:latin typeface="Segoe UI Light" panose="020B0502040204020203" pitchFamily="34" charset="0"/>
                <a:cs typeface="Segoe UI Light" panose="020B0502040204020203" pitchFamily="34" charset="0"/>
              </a:rPr>
              <a:t>Custom layouts</a:t>
            </a:r>
          </a:p>
        </p:txBody>
      </p:sp>
      <p:sp>
        <p:nvSpPr>
          <p:cNvPr id="12" name="Rectangle 11"/>
          <p:cNvSpPr/>
          <p:nvPr/>
        </p:nvSpPr>
        <p:spPr>
          <a:xfrm>
            <a:off x="7032499" y="5255356"/>
            <a:ext cx="3714206" cy="864025"/>
          </a:xfrm>
          <a:prstGeom prst="rect">
            <a:avLst/>
          </a:prstGeom>
          <a:effectLst>
            <a:outerShdw blurRad="50800" dist="38100" dir="5400000" algn="t"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765" dirty="0">
                <a:latin typeface="Segoe UI Light" panose="020B0502040204020203" pitchFamily="34" charset="0"/>
                <a:cs typeface="Segoe UI Light" panose="020B0502040204020203" pitchFamily="34" charset="0"/>
              </a:rPr>
              <a:t>JavaScript event handlers</a:t>
            </a:r>
          </a:p>
        </p:txBody>
      </p:sp>
      <p:sp>
        <p:nvSpPr>
          <p:cNvPr id="13" name="Text Placeholder 4"/>
          <p:cNvSpPr>
            <a:spLocks noGrp="1"/>
          </p:cNvSpPr>
          <p:nvPr>
            <p:ph type="body" sz="quarter" idx="11"/>
          </p:nvPr>
        </p:nvSpPr>
        <p:spPr>
          <a:xfrm>
            <a:off x="277581" y="1299990"/>
            <a:ext cx="5220802" cy="5266498"/>
          </a:xfrm>
        </p:spPr>
        <p:txBody>
          <a:bodyPr/>
          <a:lstStyle/>
          <a:p>
            <a:pPr marL="0" indent="0"/>
            <a:r>
              <a:rPr lang="en-US" sz="1765" dirty="0" err="1" smtClean="0"/>
              <a:t>Archivo</a:t>
            </a:r>
            <a:r>
              <a:rPr lang="en-US" sz="1765" dirty="0" smtClean="0"/>
              <a:t> zip que </a:t>
            </a:r>
            <a:r>
              <a:rPr lang="en-US" sz="1765" dirty="0" err="1" smtClean="0"/>
              <a:t>contiene</a:t>
            </a:r>
            <a:r>
              <a:rPr lang="en-US" sz="1765" dirty="0" smtClean="0"/>
              <a:t>:</a:t>
            </a:r>
            <a:endParaRPr lang="en-US" sz="1765" dirty="0"/>
          </a:p>
          <a:p>
            <a:pPr marL="280121" indent="-280121">
              <a:buFont typeface="Arial" panose="020B0604020202020204" pitchFamily="34" charset="0"/>
              <a:buChar char="•"/>
            </a:pPr>
            <a:r>
              <a:rPr lang="en-US" sz="1765" dirty="0" smtClean="0"/>
              <a:t>Manifesto. Describe al tile y </a:t>
            </a:r>
            <a:r>
              <a:rPr lang="en-US" sz="1765" dirty="0" err="1" smtClean="0"/>
              <a:t>su</a:t>
            </a:r>
            <a:r>
              <a:rPr lang="en-US" sz="1765" dirty="0" smtClean="0"/>
              <a:t> Fuente de </a:t>
            </a:r>
            <a:r>
              <a:rPr lang="en-US" sz="1765" dirty="0" err="1" smtClean="0"/>
              <a:t>información</a:t>
            </a:r>
            <a:r>
              <a:rPr lang="en-US" sz="1765" dirty="0" smtClean="0"/>
              <a:t>.</a:t>
            </a:r>
            <a:endParaRPr lang="en-US" sz="1765" dirty="0"/>
          </a:p>
          <a:p>
            <a:pPr marL="280121" indent="-280121">
              <a:buFont typeface="Arial" panose="020B0604020202020204" pitchFamily="34" charset="0"/>
              <a:buChar char="•"/>
            </a:pPr>
            <a:r>
              <a:rPr lang="en-US" sz="1765" dirty="0" err="1" smtClean="0"/>
              <a:t>Imágenes</a:t>
            </a:r>
            <a:r>
              <a:rPr lang="en-US" sz="1765" dirty="0" smtClean="0"/>
              <a:t>. </a:t>
            </a:r>
            <a:r>
              <a:rPr lang="en-US" sz="1765" dirty="0" err="1" smtClean="0"/>
              <a:t>Usadas</a:t>
            </a:r>
            <a:r>
              <a:rPr lang="en-US" sz="1765" dirty="0" smtClean="0"/>
              <a:t> </a:t>
            </a:r>
            <a:r>
              <a:rPr lang="en-US" sz="1765" dirty="0" err="1" smtClean="0"/>
              <a:t>en</a:t>
            </a:r>
            <a:r>
              <a:rPr lang="en-US" sz="1765" dirty="0" smtClean="0"/>
              <a:t> </a:t>
            </a:r>
            <a:r>
              <a:rPr lang="en-US" sz="1765" dirty="0" err="1" smtClean="0"/>
              <a:t>iconos</a:t>
            </a:r>
            <a:r>
              <a:rPr lang="en-US" sz="1765" dirty="0" smtClean="0"/>
              <a:t> del tile.</a:t>
            </a:r>
            <a:endParaRPr lang="en-US" sz="1765" dirty="0"/>
          </a:p>
          <a:p>
            <a:pPr marL="280121" indent="-280121">
              <a:buFont typeface="Arial" panose="020B0604020202020204" pitchFamily="34" charset="0"/>
              <a:buChar char="•"/>
            </a:pPr>
            <a:r>
              <a:rPr lang="en-US" sz="1765" dirty="0"/>
              <a:t>Custom </a:t>
            </a:r>
            <a:r>
              <a:rPr lang="en-US" sz="1765" dirty="0" smtClean="0"/>
              <a:t>layouts. </a:t>
            </a:r>
            <a:endParaRPr lang="en-US" sz="1765" dirty="0"/>
          </a:p>
          <a:p>
            <a:pPr marL="280121" indent="-280121">
              <a:buFont typeface="Arial" panose="020B0604020202020204" pitchFamily="34" charset="0"/>
              <a:buChar char="•"/>
            </a:pPr>
            <a:r>
              <a:rPr lang="en-US" sz="1765" dirty="0" err="1" smtClean="0"/>
              <a:t>Archivos</a:t>
            </a:r>
            <a:r>
              <a:rPr lang="en-US" sz="1765" dirty="0" smtClean="0"/>
              <a:t> JavaScript. Event handling.</a:t>
            </a:r>
            <a:endParaRPr lang="en-US" sz="1765" dirty="0"/>
          </a:p>
        </p:txBody>
      </p:sp>
    </p:spTree>
    <p:extLst>
      <p:ext uri="{BB962C8B-B14F-4D97-AF65-F5344CB8AC3E}">
        <p14:creationId xmlns:p14="http://schemas.microsoft.com/office/powerpoint/2010/main" val="3549867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par>
                                <p:cTn id="7" presetID="10"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animEffect transition="in" filter="fade">
                                      <p:cBhvr>
                                        <p:cTn id="9" dur="500"/>
                                        <p:tgtEl>
                                          <p:spTgt spid="8"/>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13">
                                            <p:txEl>
                                              <p:pRg st="1" end="1"/>
                                            </p:txEl>
                                          </p:spTgt>
                                        </p:tgtEl>
                                        <p:attrNameLst>
                                          <p:attrName>style.visibility</p:attrName>
                                        </p:attrNameLst>
                                      </p:cBhvr>
                                      <p:to>
                                        <p:strVal val="visible"/>
                                      </p:to>
                                    </p:set>
                                  </p:childTnLst>
                                </p:cTn>
                              </p:par>
                              <p:par>
                                <p:cTn id="14" presetID="10" presetClass="entr" presetSubtype="0"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3">
                                            <p:txEl>
                                              <p:pRg st="2" end="2"/>
                                            </p:txEl>
                                          </p:spTgt>
                                        </p:tgtEl>
                                        <p:attrNameLst>
                                          <p:attrName>style.visibility</p:attrName>
                                        </p:attrNameLst>
                                      </p:cBhvr>
                                      <p:to>
                                        <p:strVal val="visible"/>
                                      </p:to>
                                    </p:set>
                                  </p:childTnLst>
                                </p:cTn>
                              </p:par>
                              <p:par>
                                <p:cTn id="21" presetID="10"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13">
                                            <p:txEl>
                                              <p:pRg st="3" end="3"/>
                                            </p:txEl>
                                          </p:spTgt>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13">
                                            <p:txEl>
                                              <p:pRg st="4" end="4"/>
                                            </p:txEl>
                                          </p:spTgt>
                                        </p:tgtEl>
                                        <p:attrNameLst>
                                          <p:attrName>style.visibility</p:attrName>
                                        </p:attrNameLst>
                                      </p:cBhvr>
                                      <p:to>
                                        <p:strVal val="visible"/>
                                      </p:to>
                                    </p:set>
                                  </p:childTnLst>
                                </p:cTn>
                              </p:par>
                              <p:par>
                                <p:cTn id="30" presetID="10" presetClass="entr" presetSubtype="0" fill="hold" grpId="0" nodeType="with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300"/>
                                        <p:tgtEl>
                                          <p:spTgt spid="11"/>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3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p:txBody>
          <a:bodyPr/>
          <a:lstStyle/>
          <a:p>
            <a:r>
              <a:rPr lang="en-US" dirty="0" err="1" smtClean="0"/>
              <a:t>Creando</a:t>
            </a:r>
            <a:r>
              <a:rPr lang="en-US" dirty="0" smtClean="0"/>
              <a:t> Web Tiles</a:t>
            </a:r>
            <a:endParaRPr lang="en-US" dirty="0"/>
          </a:p>
        </p:txBody>
      </p:sp>
    </p:spTree>
    <p:extLst>
      <p:ext uri="{BB962C8B-B14F-4D97-AF65-F5344CB8AC3E}">
        <p14:creationId xmlns:p14="http://schemas.microsoft.com/office/powerpoint/2010/main" val="3257864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dirty="0" smtClean="0"/>
              <a:t>Información </a:t>
            </a:r>
            <a:r>
              <a:rPr lang="en-US" dirty="0" err="1" smtClean="0"/>
              <a:t>almacenada</a:t>
            </a:r>
            <a:r>
              <a:rPr lang="en-US" dirty="0" smtClean="0"/>
              <a:t> de </a:t>
            </a:r>
            <a:r>
              <a:rPr lang="en-US" dirty="0" err="1" smtClean="0"/>
              <a:t>los</a:t>
            </a:r>
            <a:r>
              <a:rPr lang="en-US" dirty="0" smtClean="0"/>
              <a:t> </a:t>
            </a:r>
            <a:r>
              <a:rPr lang="en-US" dirty="0" err="1" smtClean="0"/>
              <a:t>sensores</a:t>
            </a:r>
            <a:r>
              <a:rPr lang="en-US" dirty="0" smtClean="0"/>
              <a:t> de la Band y </a:t>
            </a:r>
            <a:r>
              <a:rPr lang="en-US" dirty="0" err="1" smtClean="0"/>
              <a:t>otros</a:t>
            </a:r>
            <a:r>
              <a:rPr lang="en-US" dirty="0" smtClean="0"/>
              <a:t> </a:t>
            </a:r>
            <a:r>
              <a:rPr lang="en-US" dirty="0" err="1" smtClean="0"/>
              <a:t>dispositivos</a:t>
            </a:r>
            <a:endParaRPr lang="en-US" dirty="0" smtClean="0"/>
          </a:p>
          <a:p>
            <a:r>
              <a:rPr lang="en-US" dirty="0" smtClean="0"/>
              <a:t>Accede y </a:t>
            </a:r>
            <a:r>
              <a:rPr lang="en-US" dirty="0" err="1" smtClean="0"/>
              <a:t>hace</a:t>
            </a:r>
            <a:r>
              <a:rPr lang="en-US" dirty="0" smtClean="0"/>
              <a:t> tracking del </a:t>
            </a:r>
            <a:r>
              <a:rPr lang="en-US" dirty="0" err="1" smtClean="0"/>
              <a:t>historial</a:t>
            </a:r>
            <a:r>
              <a:rPr lang="en-US" dirty="0" smtClean="0"/>
              <a:t> fitness del </a:t>
            </a:r>
            <a:r>
              <a:rPr lang="en-US" dirty="0" err="1" smtClean="0"/>
              <a:t>usuario</a:t>
            </a:r>
            <a:endParaRPr lang="en-US" dirty="0" smtClean="0"/>
          </a:p>
          <a:p>
            <a:r>
              <a:rPr lang="en-US" dirty="0" err="1" smtClean="0"/>
              <a:t>Colecciones</a:t>
            </a:r>
            <a:r>
              <a:rPr lang="en-US" dirty="0" smtClean="0"/>
              <a:t> de </a:t>
            </a:r>
            <a:r>
              <a:rPr lang="en-US" dirty="0" err="1" smtClean="0"/>
              <a:t>datos</a:t>
            </a:r>
            <a:r>
              <a:rPr lang="en-US" dirty="0" smtClean="0"/>
              <a:t> de </a:t>
            </a:r>
            <a:r>
              <a:rPr lang="en-US" dirty="0" err="1" smtClean="0"/>
              <a:t>históricos</a:t>
            </a:r>
            <a:endParaRPr lang="en-US" dirty="0" smtClean="0"/>
          </a:p>
          <a:p>
            <a:r>
              <a:rPr lang="en-US" dirty="0" smtClean="0"/>
              <a:t>Se </a:t>
            </a:r>
            <a:r>
              <a:rPr lang="en-US" dirty="0" err="1" smtClean="0"/>
              <a:t>puede</a:t>
            </a:r>
            <a:r>
              <a:rPr lang="en-US" dirty="0" smtClean="0"/>
              <a:t> </a:t>
            </a:r>
            <a:r>
              <a:rPr lang="en-US" dirty="0" err="1" smtClean="0"/>
              <a:t>contribuir</a:t>
            </a:r>
            <a:r>
              <a:rPr lang="en-US" dirty="0" smtClean="0"/>
              <a:t> con </a:t>
            </a:r>
            <a:r>
              <a:rPr lang="en-US" dirty="0" err="1" smtClean="0"/>
              <a:t>datos</a:t>
            </a:r>
            <a:r>
              <a:rPr lang="en-US" dirty="0" smtClean="0"/>
              <a:t> de Microsoft Health</a:t>
            </a:r>
          </a:p>
        </p:txBody>
      </p:sp>
      <p:sp>
        <p:nvSpPr>
          <p:cNvPr id="3" name="Title 2"/>
          <p:cNvSpPr>
            <a:spLocks noGrp="1"/>
          </p:cNvSpPr>
          <p:nvPr>
            <p:ph type="title"/>
          </p:nvPr>
        </p:nvSpPr>
        <p:spPr/>
        <p:txBody>
          <a:bodyPr/>
          <a:lstStyle/>
          <a:p>
            <a:r>
              <a:rPr lang="en-US" dirty="0" smtClean="0"/>
              <a:t>Microsoft Health APIs</a:t>
            </a:r>
            <a:endParaRPr lang="en-US" dirty="0"/>
          </a:p>
        </p:txBody>
      </p:sp>
      <p:sp>
        <p:nvSpPr>
          <p:cNvPr id="5" name="Text Placeholder 4"/>
          <p:cNvSpPr>
            <a:spLocks noGrp="1"/>
          </p:cNvSpPr>
          <p:nvPr>
            <p:ph type="body" sz="quarter" idx="11"/>
          </p:nvPr>
        </p:nvSpPr>
        <p:spPr/>
        <p:txBody>
          <a:bodyPr/>
          <a:lstStyle/>
          <a:p>
            <a:r>
              <a:rPr lang="en-US" dirty="0" err="1" smtClean="0"/>
              <a:t>Plataforma</a:t>
            </a:r>
            <a:r>
              <a:rPr lang="en-US" dirty="0" smtClean="0"/>
              <a:t> </a:t>
            </a:r>
            <a:r>
              <a:rPr lang="en-US" dirty="0" err="1" smtClean="0"/>
              <a:t>abierta</a:t>
            </a:r>
            <a:r>
              <a:rPr lang="en-US" dirty="0" smtClean="0"/>
              <a:t> con APIs RESTful que </a:t>
            </a:r>
            <a:r>
              <a:rPr lang="en-US" dirty="0" err="1" smtClean="0"/>
              <a:t>permiten</a:t>
            </a:r>
            <a:r>
              <a:rPr lang="en-US" dirty="0" smtClean="0"/>
              <a:t> a </a:t>
            </a:r>
            <a:r>
              <a:rPr lang="en-US" dirty="0" err="1" smtClean="0"/>
              <a:t>los</a:t>
            </a:r>
            <a:r>
              <a:rPr lang="en-US" dirty="0" smtClean="0"/>
              <a:t> </a:t>
            </a:r>
            <a:r>
              <a:rPr lang="en-US" dirty="0" err="1" smtClean="0"/>
              <a:t>desarrolladores</a:t>
            </a:r>
            <a:r>
              <a:rPr lang="en-US" dirty="0" smtClean="0"/>
              <a:t> </a:t>
            </a:r>
            <a:r>
              <a:rPr lang="en-US" dirty="0" err="1" smtClean="0"/>
              <a:t>crear</a:t>
            </a:r>
            <a:r>
              <a:rPr lang="en-US" dirty="0" smtClean="0"/>
              <a:t> Apps </a:t>
            </a:r>
            <a:r>
              <a:rPr lang="en-US" dirty="0" err="1" smtClean="0"/>
              <a:t>basadas</a:t>
            </a:r>
            <a:r>
              <a:rPr lang="en-US" dirty="0" smtClean="0"/>
              <a:t> </a:t>
            </a:r>
            <a:r>
              <a:rPr lang="en-US" dirty="0" err="1" smtClean="0"/>
              <a:t>en</a:t>
            </a:r>
            <a:r>
              <a:rPr lang="en-US" dirty="0" smtClean="0"/>
              <a:t> </a:t>
            </a:r>
            <a:r>
              <a:rPr lang="en-US" dirty="0" err="1" smtClean="0"/>
              <a:t>información</a:t>
            </a:r>
            <a:r>
              <a:rPr lang="en-US" dirty="0" smtClean="0"/>
              <a:t> fitness. </a:t>
            </a:r>
            <a:endParaRPr lang="en-US" dirty="0"/>
          </a:p>
        </p:txBody>
      </p:sp>
    </p:spTree>
    <p:extLst>
      <p:ext uri="{BB962C8B-B14F-4D97-AF65-F5344CB8AC3E}">
        <p14:creationId xmlns:p14="http://schemas.microsoft.com/office/powerpoint/2010/main" val="12613936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animEffect transition="in" filter="fade">
                                      <p:cBhvr>
                                        <p:cTn id="13" dur="1000"/>
                                        <p:tgtEl>
                                          <p:spTgt spid="4">
                                            <p:txEl>
                                              <p:pRg st="1" end="1"/>
                                            </p:txEl>
                                          </p:spTgt>
                                        </p:tgtEl>
                                      </p:cBhvr>
                                    </p:animEffect>
                                    <p:anim calcmode="lin" valueType="num">
                                      <p:cBhvr>
                                        <p:cTn id="14"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15" dur="100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grpId="0" nodeType="after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animEffect transition="in" filter="fade">
                                      <p:cBhvr>
                                        <p:cTn id="19" dur="1000"/>
                                        <p:tgtEl>
                                          <p:spTgt spid="4">
                                            <p:txEl>
                                              <p:pRg st="2" end="2"/>
                                            </p:txEl>
                                          </p:spTgt>
                                        </p:tgtEl>
                                      </p:cBhvr>
                                    </p:animEffect>
                                    <p:anim calcmode="lin" valueType="num">
                                      <p:cBhvr>
                                        <p:cTn id="20"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grpId="0" nodeType="afterEffect">
                                  <p:stCondLst>
                                    <p:cond delay="0"/>
                                  </p:stCondLst>
                                  <p:childTnLst>
                                    <p:set>
                                      <p:cBhvr>
                                        <p:cTn id="24" dur="1" fill="hold">
                                          <p:stCondLst>
                                            <p:cond delay="0"/>
                                          </p:stCondLst>
                                        </p:cTn>
                                        <p:tgtEl>
                                          <p:spTgt spid="4">
                                            <p:txEl>
                                              <p:pRg st="3" end="3"/>
                                            </p:txEl>
                                          </p:spTgt>
                                        </p:tgtEl>
                                        <p:attrNameLst>
                                          <p:attrName>style.visibility</p:attrName>
                                        </p:attrNameLst>
                                      </p:cBhvr>
                                      <p:to>
                                        <p:strVal val="visible"/>
                                      </p:to>
                                    </p:set>
                                    <p:animEffect transition="in" filter="fade">
                                      <p:cBhvr>
                                        <p:cTn id="25" dur="1000"/>
                                        <p:tgtEl>
                                          <p:spTgt spid="4">
                                            <p:txEl>
                                              <p:pRg st="3" end="3"/>
                                            </p:txEl>
                                          </p:spTgt>
                                        </p:tgtEl>
                                      </p:cBhvr>
                                    </p:animEffect>
                                    <p:anim calcmode="lin" valueType="num">
                                      <p:cBhvr>
                                        <p:cTn id="26" dur="10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27" dur="1000" fill="hold"/>
                                        <p:tgtEl>
                                          <p:spTgt spid="4">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69239" y="1189495"/>
            <a:ext cx="11653523" cy="5379486"/>
          </a:xfrm>
        </p:spPr>
        <p:txBody>
          <a:bodyPr/>
          <a:lstStyle/>
          <a:p>
            <a:r>
              <a:rPr lang="en-US" dirty="0" smtClean="0"/>
              <a:t>Información del </a:t>
            </a:r>
            <a:r>
              <a:rPr lang="en-US" dirty="0" err="1" smtClean="0"/>
              <a:t>usuario</a:t>
            </a:r>
            <a:endParaRPr lang="en-US" dirty="0" smtClean="0"/>
          </a:p>
          <a:p>
            <a:r>
              <a:rPr lang="en-US" dirty="0" err="1" smtClean="0"/>
              <a:t>Sensores</a:t>
            </a:r>
            <a:endParaRPr lang="en-US" dirty="0"/>
          </a:p>
          <a:p>
            <a:r>
              <a:rPr lang="en-US" dirty="0" err="1" smtClean="0"/>
              <a:t>Resumenes</a:t>
            </a:r>
            <a:r>
              <a:rPr lang="en-US" dirty="0" smtClean="0"/>
              <a:t>– </a:t>
            </a:r>
            <a:r>
              <a:rPr lang="en-US" dirty="0" err="1" smtClean="0"/>
              <a:t>Diarios</a:t>
            </a:r>
            <a:r>
              <a:rPr lang="en-US" dirty="0" smtClean="0"/>
              <a:t>, </a:t>
            </a:r>
            <a:r>
              <a:rPr lang="en-US" dirty="0" err="1" smtClean="0"/>
              <a:t>semanales</a:t>
            </a:r>
            <a:r>
              <a:rPr lang="en-US" dirty="0" smtClean="0"/>
              <a:t>, </a:t>
            </a:r>
            <a:r>
              <a:rPr lang="en-US" dirty="0" err="1" smtClean="0"/>
              <a:t>mensuales</a:t>
            </a:r>
            <a:r>
              <a:rPr lang="en-US" dirty="0" smtClean="0"/>
              <a:t> de </a:t>
            </a:r>
            <a:r>
              <a:rPr lang="en-US" dirty="0" err="1" smtClean="0"/>
              <a:t>pasos</a:t>
            </a:r>
            <a:r>
              <a:rPr lang="en-US" dirty="0" smtClean="0"/>
              <a:t>, </a:t>
            </a:r>
            <a:r>
              <a:rPr lang="en-US" dirty="0" err="1" smtClean="0"/>
              <a:t>calorías</a:t>
            </a:r>
            <a:r>
              <a:rPr lang="en-US" dirty="0" smtClean="0"/>
              <a:t>, </a:t>
            </a:r>
            <a:r>
              <a:rPr lang="en-US" dirty="0" err="1" smtClean="0"/>
              <a:t>distancia</a:t>
            </a:r>
            <a:r>
              <a:rPr lang="en-US" dirty="0" smtClean="0"/>
              <a:t>, </a:t>
            </a:r>
            <a:r>
              <a:rPr lang="en-US" dirty="0" err="1" smtClean="0"/>
              <a:t>ritmo</a:t>
            </a:r>
            <a:r>
              <a:rPr lang="en-US" dirty="0" smtClean="0"/>
              <a:t> </a:t>
            </a:r>
            <a:r>
              <a:rPr lang="en-US" dirty="0" err="1" smtClean="0"/>
              <a:t>cardiaco</a:t>
            </a:r>
            <a:r>
              <a:rPr lang="en-US" dirty="0" smtClean="0"/>
              <a:t>, </a:t>
            </a:r>
            <a:r>
              <a:rPr lang="en-US" dirty="0" err="1" smtClean="0"/>
              <a:t>etc</a:t>
            </a:r>
            <a:endParaRPr lang="en-US" dirty="0"/>
          </a:p>
          <a:p>
            <a:r>
              <a:rPr lang="en-US" dirty="0" err="1" smtClean="0"/>
              <a:t>Actividades</a:t>
            </a:r>
            <a:r>
              <a:rPr lang="en-US" dirty="0" smtClean="0"/>
              <a:t> – </a:t>
            </a:r>
            <a:r>
              <a:rPr lang="en-US" dirty="0" err="1" smtClean="0"/>
              <a:t>Correr</a:t>
            </a:r>
            <a:r>
              <a:rPr lang="en-US" dirty="0" smtClean="0"/>
              <a:t>, </a:t>
            </a:r>
            <a:r>
              <a:rPr lang="en-US" dirty="0" err="1" smtClean="0"/>
              <a:t>bicicleta</a:t>
            </a:r>
            <a:r>
              <a:rPr lang="en-US" dirty="0" smtClean="0"/>
              <a:t>… </a:t>
            </a:r>
            <a:endParaRPr lang="en-US" dirty="0"/>
          </a:p>
          <a:p>
            <a:r>
              <a:rPr lang="en-US" dirty="0" smtClean="0"/>
              <a:t>Tracking del </a:t>
            </a:r>
            <a:r>
              <a:rPr lang="en-US" dirty="0" err="1" smtClean="0"/>
              <a:t>sueño</a:t>
            </a:r>
            <a:r>
              <a:rPr lang="en-US" dirty="0" smtClean="0"/>
              <a:t> </a:t>
            </a:r>
            <a:r>
              <a:rPr lang="en-US" dirty="0"/>
              <a:t>– </a:t>
            </a:r>
            <a:r>
              <a:rPr lang="en-US" dirty="0" err="1" smtClean="0"/>
              <a:t>eficacia</a:t>
            </a:r>
            <a:r>
              <a:rPr lang="en-US" dirty="0" smtClean="0"/>
              <a:t>, </a:t>
            </a:r>
            <a:r>
              <a:rPr lang="en-US" dirty="0" err="1" smtClean="0"/>
              <a:t>duración</a:t>
            </a:r>
            <a:r>
              <a:rPr lang="en-US" dirty="0" smtClean="0"/>
              <a:t>, </a:t>
            </a:r>
            <a:r>
              <a:rPr lang="en-US" dirty="0" err="1" smtClean="0"/>
              <a:t>etc</a:t>
            </a:r>
            <a:endParaRPr lang="en-US" dirty="0"/>
          </a:p>
          <a:p>
            <a:r>
              <a:rPr lang="en-US" dirty="0" err="1" smtClean="0"/>
              <a:t>Dispositivos</a:t>
            </a:r>
            <a:r>
              <a:rPr lang="en-US" dirty="0" smtClean="0"/>
              <a:t> </a:t>
            </a:r>
            <a:r>
              <a:rPr lang="en-US" dirty="0" err="1" smtClean="0"/>
              <a:t>conectados</a:t>
            </a:r>
            <a:endParaRPr lang="en-US" dirty="0" smtClean="0"/>
          </a:p>
        </p:txBody>
      </p:sp>
      <p:sp>
        <p:nvSpPr>
          <p:cNvPr id="5" name="Title 4"/>
          <p:cNvSpPr>
            <a:spLocks noGrp="1"/>
          </p:cNvSpPr>
          <p:nvPr>
            <p:ph type="title"/>
          </p:nvPr>
        </p:nvSpPr>
        <p:spPr/>
        <p:txBody>
          <a:bodyPr/>
          <a:lstStyle/>
          <a:p>
            <a:r>
              <a:rPr lang="en-US" dirty="0" smtClean="0"/>
              <a:t>Microsoft Health APIs</a:t>
            </a:r>
            <a:endParaRPr lang="en-US" dirty="0"/>
          </a:p>
        </p:txBody>
      </p:sp>
    </p:spTree>
    <p:extLst>
      <p:ext uri="{BB962C8B-B14F-4D97-AF65-F5344CB8AC3E}">
        <p14:creationId xmlns:p14="http://schemas.microsoft.com/office/powerpoint/2010/main" val="41072525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1000"/>
                                        <p:tgtEl>
                                          <p:spTgt spid="6">
                                            <p:txEl>
                                              <p:pRg st="0" end="0"/>
                                            </p:txEl>
                                          </p:spTgt>
                                        </p:tgtEl>
                                      </p:cBhvr>
                                    </p:animEffect>
                                    <p:anim calcmode="lin" valueType="num">
                                      <p:cBhvr>
                                        <p:cTn id="8"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6">
                                            <p:txEl>
                                              <p:pRg st="1" end="1"/>
                                            </p:txEl>
                                          </p:spTgt>
                                        </p:tgtEl>
                                        <p:attrNameLst>
                                          <p:attrName>style.visibility</p:attrName>
                                        </p:attrNameLst>
                                      </p:cBhvr>
                                      <p:to>
                                        <p:strVal val="visible"/>
                                      </p:to>
                                    </p:set>
                                    <p:animEffect transition="in" filter="fade">
                                      <p:cBhvr>
                                        <p:cTn id="14" dur="1000"/>
                                        <p:tgtEl>
                                          <p:spTgt spid="6">
                                            <p:txEl>
                                              <p:pRg st="1" end="1"/>
                                            </p:txEl>
                                          </p:spTgt>
                                        </p:tgtEl>
                                      </p:cBhvr>
                                    </p:animEffect>
                                    <p:anim calcmode="lin" valueType="num">
                                      <p:cBhvr>
                                        <p:cTn id="15" dur="1000" fill="hold"/>
                                        <p:tgtEl>
                                          <p:spTgt spid="6">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6">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6">
                                            <p:txEl>
                                              <p:pRg st="2" end="2"/>
                                            </p:txEl>
                                          </p:spTgt>
                                        </p:tgtEl>
                                        <p:attrNameLst>
                                          <p:attrName>style.visibility</p:attrName>
                                        </p:attrNameLst>
                                      </p:cBhvr>
                                      <p:to>
                                        <p:strVal val="visible"/>
                                      </p:to>
                                    </p:set>
                                    <p:animEffect transition="in" filter="fade">
                                      <p:cBhvr>
                                        <p:cTn id="21" dur="1000"/>
                                        <p:tgtEl>
                                          <p:spTgt spid="6">
                                            <p:txEl>
                                              <p:pRg st="2" end="2"/>
                                            </p:txEl>
                                          </p:spTgt>
                                        </p:tgtEl>
                                      </p:cBhvr>
                                    </p:animEffect>
                                    <p:anim calcmode="lin" valueType="num">
                                      <p:cBhvr>
                                        <p:cTn id="22" dur="1000" fill="hold"/>
                                        <p:tgtEl>
                                          <p:spTgt spid="6">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6">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6">
                                            <p:txEl>
                                              <p:pRg st="3" end="3"/>
                                            </p:txEl>
                                          </p:spTgt>
                                        </p:tgtEl>
                                        <p:attrNameLst>
                                          <p:attrName>style.visibility</p:attrName>
                                        </p:attrNameLst>
                                      </p:cBhvr>
                                      <p:to>
                                        <p:strVal val="visible"/>
                                      </p:to>
                                    </p:set>
                                    <p:animEffect transition="in" filter="fade">
                                      <p:cBhvr>
                                        <p:cTn id="28" dur="1000"/>
                                        <p:tgtEl>
                                          <p:spTgt spid="6">
                                            <p:txEl>
                                              <p:pRg st="3" end="3"/>
                                            </p:txEl>
                                          </p:spTgt>
                                        </p:tgtEl>
                                      </p:cBhvr>
                                    </p:animEffect>
                                    <p:anim calcmode="lin" valueType="num">
                                      <p:cBhvr>
                                        <p:cTn id="29" dur="1000" fill="hold"/>
                                        <p:tgtEl>
                                          <p:spTgt spid="6">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6">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6">
                                            <p:txEl>
                                              <p:pRg st="4" end="4"/>
                                            </p:txEl>
                                          </p:spTgt>
                                        </p:tgtEl>
                                        <p:attrNameLst>
                                          <p:attrName>style.visibility</p:attrName>
                                        </p:attrNameLst>
                                      </p:cBhvr>
                                      <p:to>
                                        <p:strVal val="visible"/>
                                      </p:to>
                                    </p:set>
                                    <p:animEffect transition="in" filter="fade">
                                      <p:cBhvr>
                                        <p:cTn id="35" dur="1000"/>
                                        <p:tgtEl>
                                          <p:spTgt spid="6">
                                            <p:txEl>
                                              <p:pRg st="4" end="4"/>
                                            </p:txEl>
                                          </p:spTgt>
                                        </p:tgtEl>
                                      </p:cBhvr>
                                    </p:animEffect>
                                    <p:anim calcmode="lin" valueType="num">
                                      <p:cBhvr>
                                        <p:cTn id="36" dur="1000" fill="hold"/>
                                        <p:tgtEl>
                                          <p:spTgt spid="6">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6">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6">
                                            <p:txEl>
                                              <p:pRg st="5" end="5"/>
                                            </p:txEl>
                                          </p:spTgt>
                                        </p:tgtEl>
                                        <p:attrNameLst>
                                          <p:attrName>style.visibility</p:attrName>
                                        </p:attrNameLst>
                                      </p:cBhvr>
                                      <p:to>
                                        <p:strVal val="visible"/>
                                      </p:to>
                                    </p:set>
                                    <p:animEffect transition="in" filter="fade">
                                      <p:cBhvr>
                                        <p:cTn id="42" dur="1000"/>
                                        <p:tgtEl>
                                          <p:spTgt spid="6">
                                            <p:txEl>
                                              <p:pRg st="5" end="5"/>
                                            </p:txEl>
                                          </p:spTgt>
                                        </p:tgtEl>
                                      </p:cBhvr>
                                    </p:animEffect>
                                    <p:anim calcmode="lin" valueType="num">
                                      <p:cBhvr>
                                        <p:cTn id="43" dur="1000" fill="hold"/>
                                        <p:tgtEl>
                                          <p:spTgt spid="6">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6">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sz="3200" dirty="0" smtClean="0"/>
              <a:t>¿Microsoft Band?</a:t>
            </a:r>
          </a:p>
          <a:p>
            <a:pPr lvl="1"/>
            <a:r>
              <a:rPr lang="en-US" sz="1800" dirty="0" smtClean="0"/>
              <a:t>La Band</a:t>
            </a:r>
            <a:endParaRPr lang="en-US" sz="1800" dirty="0"/>
          </a:p>
          <a:p>
            <a:pPr lvl="1"/>
            <a:r>
              <a:rPr lang="en-US" sz="1800" dirty="0" err="1" smtClean="0"/>
              <a:t>Salud</a:t>
            </a:r>
            <a:endParaRPr lang="en-US" sz="1800" dirty="0"/>
          </a:p>
          <a:p>
            <a:pPr lvl="1"/>
            <a:r>
              <a:rPr lang="en-US" sz="1800" dirty="0" err="1" smtClean="0"/>
              <a:t>Productividad</a:t>
            </a:r>
            <a:endParaRPr lang="en-US" sz="3200" dirty="0" smtClean="0"/>
          </a:p>
          <a:p>
            <a:r>
              <a:rPr lang="en-US" sz="3200" dirty="0" smtClean="0"/>
              <a:t>Microsoft Band Xamarin SDK</a:t>
            </a:r>
          </a:p>
          <a:p>
            <a:pPr lvl="1"/>
            <a:r>
              <a:rPr lang="en-US" sz="1800" dirty="0" err="1" smtClean="0"/>
              <a:t>Conectando</a:t>
            </a:r>
            <a:endParaRPr lang="en-US" sz="1800" dirty="0" smtClean="0"/>
          </a:p>
          <a:p>
            <a:pPr lvl="1"/>
            <a:r>
              <a:rPr lang="en-US" sz="1800" dirty="0" err="1" smtClean="0"/>
              <a:t>Sensores</a:t>
            </a:r>
            <a:endParaRPr lang="en-US" sz="1800" dirty="0" smtClean="0"/>
          </a:p>
          <a:p>
            <a:pPr lvl="1"/>
            <a:r>
              <a:rPr lang="en-US" sz="1800" dirty="0" smtClean="0"/>
              <a:t>Tiles y </a:t>
            </a:r>
            <a:r>
              <a:rPr lang="en-US" sz="1800" dirty="0" err="1" smtClean="0"/>
              <a:t>notificaciones</a:t>
            </a:r>
            <a:endParaRPr lang="en-US" sz="3200" dirty="0" smtClean="0"/>
          </a:p>
          <a:p>
            <a:r>
              <a:rPr lang="en-US" sz="3200" dirty="0" smtClean="0"/>
              <a:t>Web Tiles</a:t>
            </a:r>
          </a:p>
          <a:p>
            <a:pPr lvl="1"/>
            <a:r>
              <a:rPr lang="en-US" sz="1800" dirty="0" smtClean="0"/>
              <a:t>¿</a:t>
            </a:r>
            <a:r>
              <a:rPr lang="en-US" sz="1800" dirty="0" err="1" smtClean="0"/>
              <a:t>Qué</a:t>
            </a:r>
            <a:r>
              <a:rPr lang="en-US" sz="1800" dirty="0" smtClean="0"/>
              <a:t> son?</a:t>
            </a:r>
          </a:p>
          <a:p>
            <a:pPr lvl="1"/>
            <a:r>
              <a:rPr lang="en-US" sz="1800" dirty="0" err="1" smtClean="0"/>
              <a:t>Creando</a:t>
            </a:r>
            <a:r>
              <a:rPr lang="en-US" sz="1800" dirty="0" smtClean="0"/>
              <a:t> Web Tiles</a:t>
            </a:r>
          </a:p>
        </p:txBody>
      </p:sp>
      <p:pic>
        <p:nvPicPr>
          <p:cNvPr id="5" name="Picture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77133" y="2202656"/>
            <a:ext cx="4505805" cy="3657600"/>
          </a:xfrm>
          <a:prstGeom prst="rect">
            <a:avLst/>
          </a:prstGeom>
          <a:noFill/>
          <a:ln>
            <a:noFill/>
          </a:ln>
        </p:spPr>
      </p:pic>
    </p:spTree>
    <p:extLst>
      <p:ext uri="{BB962C8B-B14F-4D97-AF65-F5344CB8AC3E}">
        <p14:creationId xmlns:p14="http://schemas.microsoft.com/office/powerpoint/2010/main" val="3028143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p:cNvSpPr txBox="1">
            <a:spLocks/>
          </p:cNvSpPr>
          <p:nvPr/>
        </p:nvSpPr>
        <p:spPr>
          <a:xfrm>
            <a:off x="279187" y="405855"/>
            <a:ext cx="11531542" cy="517083"/>
          </a:xfrm>
          <a:prstGeom prst="rect">
            <a:avLst/>
          </a:prstGeom>
        </p:spPr>
        <p:txBody>
          <a:bodyPr vert="horz" wrap="square" lIns="0" tIns="0" rIns="0" bIns="0" rtlCol="0" anchor="t" anchorCtr="0">
            <a:spAutoFit/>
          </a:bodyPr>
          <a:lstStyle>
            <a:lvl1pPr algn="l" defTabSz="914400" rtl="0" eaLnBrk="1" latinLnBrk="0" hangingPunct="1">
              <a:lnSpc>
                <a:spcPct val="105000"/>
              </a:lnSpc>
              <a:spcBef>
                <a:spcPct val="0"/>
              </a:spcBef>
              <a:buNone/>
              <a:defRPr sz="2400" kern="1200" spc="0" baseline="0">
                <a:solidFill>
                  <a:schemeClr val="accent1"/>
                </a:solidFill>
                <a:latin typeface="+mj-lt"/>
                <a:ea typeface="+mj-ea"/>
                <a:cs typeface="+mj-cs"/>
              </a:defRPr>
            </a:lvl1pPr>
          </a:lstStyle>
          <a:p>
            <a:r>
              <a:rPr lang="en-US" sz="3200"/>
              <a:t>Preguntas y respuestas.</a:t>
            </a:r>
            <a:endParaRPr lang="ru-RU" sz="3200" dirty="0"/>
          </a:p>
        </p:txBody>
      </p:sp>
      <p:sp>
        <p:nvSpPr>
          <p:cNvPr id="3" name="Text Placeholder 1"/>
          <p:cNvSpPr>
            <a:spLocks noGrp="1"/>
          </p:cNvSpPr>
          <p:nvPr>
            <p:ph type="body" sz="quarter" idx="20"/>
          </p:nvPr>
        </p:nvSpPr>
        <p:spPr>
          <a:xfrm>
            <a:off x="336178" y="1435385"/>
            <a:ext cx="11459569" cy="841652"/>
          </a:xfrm>
        </p:spPr>
        <p:txBody>
          <a:bodyPr/>
          <a:lstStyle/>
          <a:p>
            <a:r>
              <a:rPr lang="en-US" sz="3733" dirty="0"/>
              <a:t>¿</a:t>
            </a:r>
            <a:r>
              <a:rPr lang="en-US" sz="3733" dirty="0" err="1"/>
              <a:t>Dudas</a:t>
            </a:r>
            <a:r>
              <a:rPr lang="en-US" sz="3733" dirty="0"/>
              <a:t>?</a:t>
            </a:r>
            <a:endParaRPr lang="ru-RU" sz="3733" dirty="0"/>
          </a:p>
        </p:txBody>
      </p:sp>
      <p:sp>
        <p:nvSpPr>
          <p:cNvPr id="4" name="Text Placeholder 1"/>
          <p:cNvSpPr txBox="1">
            <a:spLocks/>
          </p:cNvSpPr>
          <p:nvPr/>
        </p:nvSpPr>
        <p:spPr>
          <a:xfrm>
            <a:off x="432174" y="2085041"/>
            <a:ext cx="11260075" cy="3071906"/>
          </a:xfrm>
          <a:prstGeom prst="rect">
            <a:avLst/>
          </a:prstGeom>
        </p:spPr>
        <p:txBody>
          <a:bodyPr vert="horz" lIns="121903" tIns="0" rIns="121903" bIns="60952" rtlCol="0">
            <a:noAutofit/>
          </a:bodyPr>
          <a:lstStyle>
            <a:lvl1pPr marL="0" indent="0" algn="l" defTabSz="914400" rtl="0" eaLnBrk="1" latinLnBrk="0" hangingPunct="1">
              <a:spcBef>
                <a:spcPct val="20000"/>
              </a:spcBef>
              <a:buFont typeface="Arial" pitchFamily="34" charset="0"/>
              <a:buNone/>
              <a:defRPr sz="2800" kern="1200">
                <a:solidFill>
                  <a:schemeClr val="bg1"/>
                </a:solidFill>
                <a:latin typeface="+mn-lt"/>
                <a:ea typeface="+mn-ea"/>
                <a:cs typeface="+mn-cs"/>
              </a:defRPr>
            </a:lvl1pPr>
            <a:lvl2pPr marL="0" indent="0" algn="l" defTabSz="914400" rtl="0" eaLnBrk="1" latinLnBrk="0" hangingPunct="1">
              <a:spcBef>
                <a:spcPct val="20000"/>
              </a:spcBef>
              <a:buFont typeface="Arial" pitchFamily="34" charset="0"/>
              <a:buNone/>
              <a:defRPr sz="1600" kern="1200">
                <a:solidFill>
                  <a:schemeClr val="tx2"/>
                </a:solidFill>
                <a:latin typeface="+mn-lt"/>
                <a:ea typeface="+mn-ea"/>
                <a:cs typeface="+mn-cs"/>
              </a:defRPr>
            </a:lvl2pPr>
            <a:lvl3pPr marL="447675" indent="-180975" algn="l" defTabSz="914400" rtl="0" eaLnBrk="1" latinLnBrk="0" hangingPunct="1">
              <a:spcBef>
                <a:spcPct val="20000"/>
              </a:spcBef>
              <a:buClr>
                <a:schemeClr val="accent1"/>
              </a:buClr>
              <a:buSzPct val="120000"/>
              <a:buFont typeface="Arial" pitchFamily="34" charset="0"/>
              <a:buChar char="•"/>
              <a:defRPr sz="1600" kern="1200">
                <a:solidFill>
                  <a:schemeClr val="tx2"/>
                </a:solidFill>
                <a:latin typeface="+mn-lt"/>
                <a:ea typeface="+mn-ea"/>
                <a:cs typeface="+mn-cs"/>
              </a:defRPr>
            </a:lvl3pPr>
            <a:lvl4pPr marL="714375" indent="-2667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4pPr>
            <a:lvl5pPr marL="990600" indent="-276225"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2129" dirty="0">
                <a:solidFill>
                  <a:schemeClr val="accent1"/>
                </a:solidFill>
                <a:latin typeface="Aller" pitchFamily="2" charset="0"/>
              </a:rPr>
              <a:t>P</a:t>
            </a:r>
            <a:r>
              <a:rPr lang="en-US" sz="11731" dirty="0">
                <a:solidFill>
                  <a:schemeClr val="accent1"/>
                </a:solidFill>
                <a:latin typeface="Aller" pitchFamily="2" charset="0"/>
              </a:rPr>
              <a:t>&amp;</a:t>
            </a:r>
            <a:r>
              <a:rPr lang="en-US" sz="22129" dirty="0">
                <a:solidFill>
                  <a:schemeClr val="accent1"/>
                </a:solidFill>
                <a:latin typeface="Aller" pitchFamily="2" charset="0"/>
              </a:rPr>
              <a:t>R</a:t>
            </a:r>
            <a:endParaRPr lang="ru-RU" sz="22129" dirty="0">
              <a:solidFill>
                <a:schemeClr val="accent1"/>
              </a:solidFill>
            </a:endParaRPr>
          </a:p>
        </p:txBody>
      </p:sp>
    </p:spTree>
    <p:extLst>
      <p:ext uri="{BB962C8B-B14F-4D97-AF65-F5344CB8AC3E}">
        <p14:creationId xmlns:p14="http://schemas.microsoft.com/office/powerpoint/2010/main" val="9448195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txBox="1">
            <a:spLocks/>
          </p:cNvSpPr>
          <p:nvPr/>
        </p:nvSpPr>
        <p:spPr>
          <a:xfrm>
            <a:off x="720342" y="736517"/>
            <a:ext cx="10751313" cy="1614797"/>
          </a:xfrm>
          <a:prstGeom prst="rect">
            <a:avLst/>
          </a:prstGeom>
        </p:spPr>
        <p:txBody>
          <a:bodyPr/>
          <a:lstStyle>
            <a:lvl1pPr algn="l" defTabSz="914377" rtl="0" eaLnBrk="1" latinLnBrk="0" hangingPunct="1">
              <a:lnSpc>
                <a:spcPct val="90000"/>
              </a:lnSpc>
              <a:spcBef>
                <a:spcPct val="0"/>
              </a:spcBef>
              <a:buNone/>
              <a:defRPr sz="4800" b="1" kern="1200">
                <a:solidFill>
                  <a:schemeClr val="accent1"/>
                </a:solidFill>
                <a:latin typeface="+mj-lt"/>
                <a:ea typeface="+mj-ea"/>
                <a:cs typeface="+mj-cs"/>
              </a:defRPr>
            </a:lvl1pPr>
          </a:lstStyle>
          <a:p>
            <a:r>
              <a:rPr lang="es-ES" dirty="0" smtClean="0">
                <a:solidFill>
                  <a:schemeClr val="tx1"/>
                </a:solidFill>
              </a:rPr>
              <a:t>Desarrollo para Microsoft Band con Xamarin</a:t>
            </a:r>
          </a:p>
        </p:txBody>
      </p:sp>
      <p:sp>
        <p:nvSpPr>
          <p:cNvPr id="5" name="Subtitle 1"/>
          <p:cNvSpPr txBox="1">
            <a:spLocks/>
          </p:cNvSpPr>
          <p:nvPr/>
        </p:nvSpPr>
        <p:spPr>
          <a:xfrm>
            <a:off x="720342" y="2780364"/>
            <a:ext cx="7608765" cy="1626383"/>
          </a:xfrm>
          <a:prstGeom prst="rect">
            <a:avLst/>
          </a:prstGeom>
        </p:spPr>
        <p:txBody>
          <a:bodyPr/>
          <a:lstStyle>
            <a:lvl1pPr marL="0" indent="0" algn="l" defTabSz="914377" rtl="0" eaLnBrk="1" latinLnBrk="0" hangingPunct="1">
              <a:lnSpc>
                <a:spcPct val="90000"/>
              </a:lnSpc>
              <a:spcBef>
                <a:spcPts val="2400"/>
              </a:spcBef>
              <a:buFont typeface="Arial" panose="020B0604020202020204" pitchFamily="34" charset="0"/>
              <a:buNone/>
              <a:defRPr sz="3733" b="0" kern="1200">
                <a:solidFill>
                  <a:schemeClr val="accent1"/>
                </a:solidFill>
                <a:latin typeface="+mj-lt"/>
                <a:ea typeface="+mn-ea"/>
                <a:cs typeface="+mn-cs"/>
              </a:defRPr>
            </a:lvl1pPr>
            <a:lvl2pPr marL="0" indent="0" algn="l" defTabSz="914377" rtl="0" eaLnBrk="1" latinLnBrk="0" hangingPunct="1">
              <a:lnSpc>
                <a:spcPct val="90000"/>
              </a:lnSpc>
              <a:spcBef>
                <a:spcPts val="600"/>
              </a:spcBef>
              <a:buFont typeface="Arial" panose="020B0604020202020204" pitchFamily="34" charset="0"/>
              <a:buNone/>
              <a:defRPr sz="2400" kern="1200">
                <a:solidFill>
                  <a:schemeClr val="tx1"/>
                </a:solidFill>
                <a:latin typeface="+mn-lt"/>
                <a:ea typeface="+mn-ea"/>
                <a:cs typeface="+mn-cs"/>
              </a:defRPr>
            </a:lvl2pPr>
            <a:lvl3pPr marL="233357" indent="-228594" algn="l" defTabSz="914377"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457189" indent="-228594" algn="l" defTabSz="914377"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4pPr>
            <a:lvl5pPr marL="690545" indent="-228594" algn="l" defTabSz="914377"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9pPr>
          </a:lstStyle>
          <a:p>
            <a:r>
              <a:rPr lang="en-US" dirty="0" smtClean="0">
                <a:solidFill>
                  <a:schemeClr val="tx1"/>
                </a:solidFill>
              </a:rPr>
              <a:t>SVQXDG</a:t>
            </a:r>
          </a:p>
          <a:p>
            <a:r>
              <a:rPr lang="en-US" dirty="0" smtClean="0">
                <a:solidFill>
                  <a:schemeClr val="bg1">
                    <a:lumMod val="40000"/>
                    <a:lumOff val="60000"/>
                  </a:schemeClr>
                </a:solidFill>
              </a:rPr>
              <a:t>Javier Suárez</a:t>
            </a:r>
            <a:endParaRPr lang="en-US" dirty="0">
              <a:solidFill>
                <a:schemeClr val="bg1">
                  <a:lumMod val="40000"/>
                  <a:lumOff val="60000"/>
                </a:schemeClr>
              </a:solidFill>
            </a:endParaRPr>
          </a:p>
        </p:txBody>
      </p:sp>
    </p:spTree>
    <p:extLst>
      <p:ext uri="{BB962C8B-B14F-4D97-AF65-F5344CB8AC3E}">
        <p14:creationId xmlns:p14="http://schemas.microsoft.com/office/powerpoint/2010/main" val="461489940"/>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Microsoft Band</a:t>
            </a:r>
            <a:endParaRPr lang="en-US" dirty="0"/>
          </a:p>
        </p:txBody>
      </p:sp>
    </p:spTree>
    <p:extLst>
      <p:ext uri="{BB962C8B-B14F-4D97-AF65-F5344CB8AC3E}">
        <p14:creationId xmlns:p14="http://schemas.microsoft.com/office/powerpoint/2010/main" val="3951631993"/>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Microsoft Band</a:t>
            </a:r>
            <a:endParaRPr lang="en-US" dirty="0"/>
          </a:p>
        </p:txBody>
      </p:sp>
      <p:pic>
        <p:nvPicPr>
          <p:cNvPr id="6" name="687c5615-291b-472a-bea4-fd826a81cb51">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b="8042"/>
          <a:stretch/>
        </p:blipFill>
        <p:spPr>
          <a:xfrm>
            <a:off x="5652490" y="1205572"/>
            <a:ext cx="5850695" cy="2802508"/>
          </a:xfrm>
          <a:prstGeom prst="rect">
            <a:avLst/>
          </a:prstGeom>
          <a:noFill/>
          <a:ln>
            <a:noFill/>
          </a:ln>
        </p:spPr>
      </p:pic>
      <p:sp>
        <p:nvSpPr>
          <p:cNvPr id="3" name="Text Placeholder 2"/>
          <p:cNvSpPr>
            <a:spLocks noGrp="1"/>
          </p:cNvSpPr>
          <p:nvPr>
            <p:ph type="body" sz="quarter" idx="11"/>
          </p:nvPr>
        </p:nvSpPr>
        <p:spPr>
          <a:xfrm>
            <a:off x="277582" y="1636152"/>
            <a:ext cx="4747510" cy="4930336"/>
          </a:xfrm>
        </p:spPr>
        <p:txBody>
          <a:bodyPr/>
          <a:lstStyle/>
          <a:p>
            <a:pPr marL="0" indent="0"/>
            <a:r>
              <a:rPr lang="en-US" sz="2400" dirty="0" err="1" smtClean="0"/>
              <a:t>Dispositivo</a:t>
            </a:r>
            <a:r>
              <a:rPr lang="en-US" sz="2400" dirty="0" smtClean="0"/>
              <a:t> </a:t>
            </a:r>
            <a:r>
              <a:rPr lang="en-US" sz="2400" dirty="0" err="1" smtClean="0"/>
              <a:t>móvil</a:t>
            </a:r>
            <a:r>
              <a:rPr lang="en-US" sz="2400" dirty="0" smtClean="0"/>
              <a:t> </a:t>
            </a:r>
            <a:r>
              <a:rPr lang="en-US" sz="2400" dirty="0" err="1" smtClean="0"/>
              <a:t>conectado</a:t>
            </a:r>
            <a:r>
              <a:rPr lang="en-US" sz="2400" dirty="0" smtClean="0"/>
              <a:t> (wearable) con </a:t>
            </a:r>
            <a:r>
              <a:rPr lang="en-US" sz="2400" dirty="0" err="1" smtClean="0"/>
              <a:t>los</a:t>
            </a:r>
            <a:r>
              <a:rPr lang="en-US" sz="2400" dirty="0" smtClean="0"/>
              <a:t> </a:t>
            </a:r>
            <a:r>
              <a:rPr lang="en-US" sz="2400" dirty="0" err="1" smtClean="0"/>
              <a:t>siguientes</a:t>
            </a:r>
            <a:r>
              <a:rPr lang="en-US" sz="2400" dirty="0" smtClean="0"/>
              <a:t> </a:t>
            </a:r>
            <a:r>
              <a:rPr lang="en-US" sz="2400" dirty="0" err="1" smtClean="0"/>
              <a:t>pilares</a:t>
            </a:r>
            <a:r>
              <a:rPr lang="en-US" sz="2400" dirty="0" smtClean="0"/>
              <a:t>:</a:t>
            </a:r>
            <a:endParaRPr lang="en-US" sz="2000" b="1" dirty="0"/>
          </a:p>
          <a:p>
            <a:pPr marL="171450" indent="-171450">
              <a:buFont typeface="Arial" panose="020B0604020202020204" pitchFamily="34" charset="0"/>
              <a:buChar char="•"/>
            </a:pPr>
            <a:r>
              <a:rPr lang="en-US" sz="2000" dirty="0" err="1" smtClean="0"/>
              <a:t>Salud</a:t>
            </a:r>
            <a:endParaRPr lang="en-US" sz="2000" dirty="0" smtClean="0"/>
          </a:p>
          <a:p>
            <a:pPr marL="171450" indent="-171450">
              <a:buFont typeface="Arial" panose="020B0604020202020204" pitchFamily="34" charset="0"/>
              <a:buChar char="•"/>
            </a:pPr>
            <a:r>
              <a:rPr lang="en-US" sz="2000" dirty="0" err="1" smtClean="0"/>
              <a:t>Ser</a:t>
            </a:r>
            <a:r>
              <a:rPr lang="en-US" sz="2000" dirty="0" smtClean="0"/>
              <a:t> </a:t>
            </a:r>
            <a:r>
              <a:rPr lang="en-US" sz="2000" dirty="0" err="1" smtClean="0"/>
              <a:t>más</a:t>
            </a:r>
            <a:r>
              <a:rPr lang="en-US" sz="2000" dirty="0" smtClean="0"/>
              <a:t> </a:t>
            </a:r>
            <a:r>
              <a:rPr lang="en-US" sz="2000" dirty="0" err="1" smtClean="0"/>
              <a:t>productivo</a:t>
            </a:r>
            <a:endParaRPr lang="en-US" sz="2000" dirty="0" smtClean="0"/>
          </a:p>
          <a:p>
            <a:pPr marL="171450" indent="-171450">
              <a:buFont typeface="Arial" panose="020B0604020202020204" pitchFamily="34" charset="0"/>
              <a:buChar char="•"/>
            </a:pPr>
            <a:r>
              <a:rPr lang="en-US" sz="2000" dirty="0" err="1" smtClean="0"/>
              <a:t>Permanecer</a:t>
            </a:r>
            <a:r>
              <a:rPr lang="en-US" sz="2000" dirty="0" smtClean="0"/>
              <a:t> </a:t>
            </a:r>
            <a:r>
              <a:rPr lang="en-US" sz="2000" dirty="0" err="1" smtClean="0"/>
              <a:t>conectado</a:t>
            </a:r>
            <a:endParaRPr lang="en-US" sz="2000" dirty="0" smtClean="0"/>
          </a:p>
          <a:p>
            <a:pPr marL="0" indent="0"/>
            <a:r>
              <a:rPr lang="en-US" sz="2000" dirty="0" err="1" smtClean="0"/>
              <a:t>Potente</a:t>
            </a:r>
            <a:r>
              <a:rPr lang="en-US" sz="2000" dirty="0" smtClean="0"/>
              <a:t> a </a:t>
            </a:r>
            <a:r>
              <a:rPr lang="en-US" sz="2000" dirty="0" err="1" smtClean="0"/>
              <a:t>nivel</a:t>
            </a:r>
            <a:r>
              <a:rPr lang="en-US" sz="2000" dirty="0" smtClean="0"/>
              <a:t> </a:t>
            </a:r>
            <a:r>
              <a:rPr lang="en-US" sz="2000" dirty="0" err="1" smtClean="0"/>
              <a:t>tecnológico</a:t>
            </a:r>
            <a:r>
              <a:rPr lang="en-US" sz="2000" dirty="0" smtClean="0"/>
              <a:t>:</a:t>
            </a:r>
          </a:p>
          <a:p>
            <a:pPr>
              <a:buFont typeface="Arial" panose="020B0604020202020204" pitchFamily="34" charset="0"/>
              <a:buChar char="•"/>
            </a:pPr>
            <a:r>
              <a:rPr lang="en-US" sz="1800" dirty="0" smtClean="0"/>
              <a:t>10 </a:t>
            </a:r>
            <a:r>
              <a:rPr lang="en-US" sz="1800" dirty="0" err="1" smtClean="0"/>
              <a:t>sensores</a:t>
            </a:r>
            <a:endParaRPr lang="en-US" sz="1800" dirty="0"/>
          </a:p>
          <a:p>
            <a:pPr>
              <a:buFont typeface="Arial" panose="020B0604020202020204" pitchFamily="34" charset="0"/>
              <a:buChar char="•"/>
            </a:pPr>
            <a:r>
              <a:rPr lang="en-US" sz="1800" dirty="0" err="1" smtClean="0"/>
              <a:t>Pantalla</a:t>
            </a:r>
            <a:r>
              <a:rPr lang="en-US" sz="1800" dirty="0" smtClean="0"/>
              <a:t> </a:t>
            </a:r>
            <a:r>
              <a:rPr lang="en-US" sz="1800" dirty="0" err="1" smtClean="0"/>
              <a:t>táctil</a:t>
            </a:r>
            <a:endParaRPr lang="en-US" sz="1800" dirty="0"/>
          </a:p>
          <a:p>
            <a:pPr>
              <a:buFont typeface="Arial" panose="020B0604020202020204" pitchFamily="34" charset="0"/>
              <a:buChar char="•"/>
            </a:pPr>
            <a:r>
              <a:rPr lang="en-US" sz="1800" dirty="0" err="1" smtClean="0"/>
              <a:t>Batería</a:t>
            </a:r>
            <a:r>
              <a:rPr lang="en-US" sz="1800" dirty="0" smtClean="0"/>
              <a:t> media para dos </a:t>
            </a:r>
            <a:r>
              <a:rPr lang="en-US" sz="1800" dirty="0" err="1" smtClean="0"/>
              <a:t>días</a:t>
            </a:r>
            <a:r>
              <a:rPr lang="en-US" sz="1800" dirty="0" smtClean="0"/>
              <a:t> </a:t>
            </a:r>
            <a:r>
              <a:rPr lang="en-US" sz="1800" dirty="0" err="1" smtClean="0"/>
              <a:t>completos</a:t>
            </a:r>
            <a:endParaRPr lang="en-US" sz="1800" dirty="0"/>
          </a:p>
        </p:txBody>
      </p:sp>
      <p:grpSp>
        <p:nvGrpSpPr>
          <p:cNvPr id="12" name="Group 11"/>
          <p:cNvGrpSpPr>
            <a:grpSpLocks noChangeAspect="1"/>
          </p:cNvGrpSpPr>
          <p:nvPr/>
        </p:nvGrpSpPr>
        <p:grpSpPr>
          <a:xfrm>
            <a:off x="4926432" y="4024160"/>
            <a:ext cx="7265569" cy="2669868"/>
            <a:chOff x="514605" y="1768273"/>
            <a:chExt cx="11169885" cy="4104580"/>
          </a:xfrm>
        </p:grpSpPr>
        <p:grpSp>
          <p:nvGrpSpPr>
            <p:cNvPr id="13" name="Group 12"/>
            <p:cNvGrpSpPr/>
            <p:nvPr/>
          </p:nvGrpSpPr>
          <p:grpSpPr>
            <a:xfrm>
              <a:off x="514605" y="1768273"/>
              <a:ext cx="11169885" cy="4104580"/>
              <a:chOff x="503696" y="1733759"/>
              <a:chExt cx="10951862" cy="4024463"/>
            </a:xfrm>
            <a:solidFill>
              <a:schemeClr val="tx1"/>
            </a:solidFill>
          </p:grpSpPr>
          <p:grpSp>
            <p:nvGrpSpPr>
              <p:cNvPr id="25" name="Group 24"/>
              <p:cNvGrpSpPr/>
              <p:nvPr/>
            </p:nvGrpSpPr>
            <p:grpSpPr>
              <a:xfrm>
                <a:off x="503696" y="1733759"/>
                <a:ext cx="10951862" cy="4024463"/>
                <a:chOff x="-253231" y="1284249"/>
                <a:chExt cx="11477897" cy="4302769"/>
              </a:xfrm>
              <a:grpFill/>
            </p:grpSpPr>
            <p:pic>
              <p:nvPicPr>
                <p:cNvPr id="29" name="Picture 2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53231" y="1284249"/>
                  <a:ext cx="11477897" cy="4302769"/>
                </a:xfrm>
                <a:prstGeom prst="rect">
                  <a:avLst/>
                </a:prstGeom>
                <a:noFill/>
                <a:ln>
                  <a:noFill/>
                </a:ln>
              </p:spPr>
            </p:pic>
            <p:sp>
              <p:nvSpPr>
                <p:cNvPr id="30" name="Rectangle 29"/>
                <p:cNvSpPr/>
                <p:nvPr/>
              </p:nvSpPr>
              <p:spPr>
                <a:xfrm>
                  <a:off x="-97372" y="1409595"/>
                  <a:ext cx="2760350" cy="7873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00"/>
                </a:p>
              </p:txBody>
            </p:sp>
          </p:grpSp>
          <p:grpSp>
            <p:nvGrpSpPr>
              <p:cNvPr id="26" name="Group 25"/>
              <p:cNvGrpSpPr/>
              <p:nvPr/>
            </p:nvGrpSpPr>
            <p:grpSpPr>
              <a:xfrm>
                <a:off x="2266701" y="3024218"/>
                <a:ext cx="724149" cy="201872"/>
                <a:chOff x="2266701" y="3024218"/>
                <a:chExt cx="724149" cy="201872"/>
              </a:xfrm>
              <a:grpFill/>
            </p:grpSpPr>
            <p:sp>
              <p:nvSpPr>
                <p:cNvPr id="27" name="Rectangle 26"/>
                <p:cNvSpPr/>
                <p:nvPr/>
              </p:nvSpPr>
              <p:spPr>
                <a:xfrm>
                  <a:off x="2329815" y="3046094"/>
                  <a:ext cx="661035" cy="17974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00"/>
                </a:p>
              </p:txBody>
            </p:sp>
            <p:sp>
              <p:nvSpPr>
                <p:cNvPr id="28" name="Isosceles Triangle 27"/>
                <p:cNvSpPr/>
                <p:nvPr/>
              </p:nvSpPr>
              <p:spPr>
                <a:xfrm rot="368773">
                  <a:off x="2266701" y="3024218"/>
                  <a:ext cx="94771" cy="20187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00"/>
                </a:p>
              </p:txBody>
            </p:sp>
          </p:grpSp>
        </p:grpSp>
        <p:grpSp>
          <p:nvGrpSpPr>
            <p:cNvPr id="14" name="Group 13"/>
            <p:cNvGrpSpPr/>
            <p:nvPr/>
          </p:nvGrpSpPr>
          <p:grpSpPr>
            <a:xfrm>
              <a:off x="630484" y="5397976"/>
              <a:ext cx="544018" cy="339392"/>
              <a:chOff x="617315" y="5277374"/>
              <a:chExt cx="533400" cy="332767"/>
            </a:xfrm>
          </p:grpSpPr>
          <p:grpSp>
            <p:nvGrpSpPr>
              <p:cNvPr id="21" name="Group 20"/>
              <p:cNvGrpSpPr/>
              <p:nvPr/>
            </p:nvGrpSpPr>
            <p:grpSpPr>
              <a:xfrm>
                <a:off x="676049" y="5277374"/>
                <a:ext cx="341376" cy="332767"/>
                <a:chOff x="673509" y="5277374"/>
                <a:chExt cx="341376" cy="332767"/>
              </a:xfrm>
            </p:grpSpPr>
            <p:pic>
              <p:nvPicPr>
                <p:cNvPr id="23" name="Picture 22"/>
                <p:cNvPicPr>
                  <a:picLocks noChangeAspect="1"/>
                </p:cNvPicPr>
                <p:nvPr/>
              </p:nvPicPr>
              <p:blipFill rotWithShape="1">
                <a:blip r:embed="rId7"/>
                <a:srcRect l="21839" r="3551"/>
                <a:stretch/>
              </p:blipFill>
              <p:spPr>
                <a:xfrm>
                  <a:off x="673509" y="5277374"/>
                  <a:ext cx="341376" cy="332767"/>
                </a:xfrm>
                <a:prstGeom prst="rect">
                  <a:avLst/>
                </a:prstGeom>
                <a:noFill/>
                <a:ln>
                  <a:noFill/>
                </a:ln>
              </p:spPr>
            </p:pic>
            <p:sp>
              <p:nvSpPr>
                <p:cNvPr id="24" name="Oval 23"/>
                <p:cNvSpPr/>
                <p:nvPr/>
              </p:nvSpPr>
              <p:spPr>
                <a:xfrm>
                  <a:off x="767273" y="5352889"/>
                  <a:ext cx="111760" cy="111760"/>
                </a:xfrm>
                <a:prstGeom prst="ellipse">
                  <a:avLst/>
                </a:prstGeom>
                <a:solidFill>
                  <a:srgbClr val="3BD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00"/>
                </a:p>
              </p:txBody>
            </p:sp>
          </p:grpSp>
          <p:sp>
            <p:nvSpPr>
              <p:cNvPr id="22" name="TextBox 21"/>
              <p:cNvSpPr txBox="1"/>
              <p:nvPr/>
            </p:nvSpPr>
            <p:spPr>
              <a:xfrm>
                <a:off x="617315" y="5295676"/>
                <a:ext cx="533400" cy="264247"/>
              </a:xfrm>
              <a:prstGeom prst="rect">
                <a:avLst/>
              </a:prstGeom>
              <a:noFill/>
            </p:spPr>
            <p:txBody>
              <a:bodyPr wrap="square" rtlCol="0">
                <a:spAutoFit/>
              </a:bodyPr>
              <a:lstStyle/>
              <a:p>
                <a:pPr algn="l"/>
                <a:r>
                  <a:rPr lang="en-US" sz="539" dirty="0">
                    <a:solidFill>
                      <a:schemeClr val="tx1">
                        <a:lumMod val="75000"/>
                      </a:schemeClr>
                    </a:solidFill>
                    <a:latin typeface="Segoe UI" panose="020B0502040204020203" pitchFamily="34" charset="0"/>
                    <a:cs typeface="Segoe UI" panose="020B0502040204020203" pitchFamily="34" charset="0"/>
                  </a:rPr>
                  <a:t>10</a:t>
                </a:r>
              </a:p>
            </p:txBody>
          </p:sp>
        </p:grpSp>
        <p:sp>
          <p:nvSpPr>
            <p:cNvPr id="15" name="TextBox 14"/>
            <p:cNvSpPr txBox="1"/>
            <p:nvPr/>
          </p:nvSpPr>
          <p:spPr>
            <a:xfrm>
              <a:off x="958122" y="5391379"/>
              <a:ext cx="1437763" cy="289915"/>
            </a:xfrm>
            <a:prstGeom prst="rect">
              <a:avLst/>
            </a:prstGeom>
            <a:noFill/>
          </p:spPr>
          <p:txBody>
            <a:bodyPr wrap="square" rtlCol="0">
              <a:spAutoFit/>
            </a:bodyPr>
            <a:lstStyle/>
            <a:p>
              <a:pPr algn="l"/>
              <a:r>
                <a:rPr lang="en-US" sz="637" b="1" dirty="0">
                  <a:ea typeface="Verdana" panose="020B0604030504040204" pitchFamily="34" charset="0"/>
                  <a:cs typeface="Verdana" panose="020B0604030504040204" pitchFamily="34" charset="0"/>
                </a:rPr>
                <a:t>Gyroscope</a:t>
              </a:r>
            </a:p>
          </p:txBody>
        </p:sp>
        <p:grpSp>
          <p:nvGrpSpPr>
            <p:cNvPr id="16" name="Group 15"/>
            <p:cNvGrpSpPr/>
            <p:nvPr/>
          </p:nvGrpSpPr>
          <p:grpSpPr>
            <a:xfrm>
              <a:off x="11021049" y="2194597"/>
              <a:ext cx="544017" cy="339392"/>
              <a:chOff x="632870" y="5277374"/>
              <a:chExt cx="533399" cy="332767"/>
            </a:xfrm>
          </p:grpSpPr>
          <p:grpSp>
            <p:nvGrpSpPr>
              <p:cNvPr id="17" name="Group 16"/>
              <p:cNvGrpSpPr/>
              <p:nvPr/>
            </p:nvGrpSpPr>
            <p:grpSpPr>
              <a:xfrm>
                <a:off x="676049" y="5277374"/>
                <a:ext cx="341376" cy="332767"/>
                <a:chOff x="673509" y="5277374"/>
                <a:chExt cx="341376" cy="332767"/>
              </a:xfrm>
            </p:grpSpPr>
            <p:pic>
              <p:nvPicPr>
                <p:cNvPr id="19" name="Picture 18"/>
                <p:cNvPicPr>
                  <a:picLocks noChangeAspect="1"/>
                </p:cNvPicPr>
                <p:nvPr/>
              </p:nvPicPr>
              <p:blipFill rotWithShape="1">
                <a:blip r:embed="rId7"/>
                <a:srcRect l="21839" r="3551"/>
                <a:stretch/>
              </p:blipFill>
              <p:spPr>
                <a:xfrm>
                  <a:off x="673509" y="5277374"/>
                  <a:ext cx="341376" cy="332767"/>
                </a:xfrm>
                <a:prstGeom prst="rect">
                  <a:avLst/>
                </a:prstGeom>
                <a:noFill/>
                <a:ln>
                  <a:noFill/>
                </a:ln>
              </p:spPr>
            </p:pic>
            <p:sp>
              <p:nvSpPr>
                <p:cNvPr id="20" name="Oval 19"/>
                <p:cNvSpPr/>
                <p:nvPr/>
              </p:nvSpPr>
              <p:spPr>
                <a:xfrm>
                  <a:off x="767273" y="5352889"/>
                  <a:ext cx="111760" cy="111760"/>
                </a:xfrm>
                <a:prstGeom prst="ellipse">
                  <a:avLst/>
                </a:prstGeom>
                <a:solidFill>
                  <a:srgbClr val="3BD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1700"/>
                </a:p>
              </p:txBody>
            </p:sp>
          </p:grpSp>
          <p:sp>
            <p:nvSpPr>
              <p:cNvPr id="18" name="TextBox 17"/>
              <p:cNvSpPr txBox="1"/>
              <p:nvPr/>
            </p:nvSpPr>
            <p:spPr>
              <a:xfrm>
                <a:off x="632870" y="5288030"/>
                <a:ext cx="533399" cy="264247"/>
              </a:xfrm>
              <a:prstGeom prst="rect">
                <a:avLst/>
              </a:prstGeom>
              <a:noFill/>
            </p:spPr>
            <p:txBody>
              <a:bodyPr wrap="square" rtlCol="0">
                <a:spAutoFit/>
              </a:bodyPr>
              <a:lstStyle/>
              <a:p>
                <a:pPr algn="l"/>
                <a:r>
                  <a:rPr lang="en-US" sz="539" dirty="0">
                    <a:solidFill>
                      <a:schemeClr val="tx1">
                        <a:lumMod val="75000"/>
                      </a:schemeClr>
                    </a:solidFill>
                    <a:latin typeface="Segoe UI" panose="020B0502040204020203" pitchFamily="34" charset="0"/>
                    <a:cs typeface="Segoe UI" panose="020B0502040204020203" pitchFamily="34" charset="0"/>
                  </a:rPr>
                  <a:t>10</a:t>
                </a:r>
              </a:p>
            </p:txBody>
          </p:sp>
        </p:grpSp>
      </p:grpSp>
    </p:spTree>
    <p:extLst>
      <p:ext uri="{BB962C8B-B14F-4D97-AF65-F5344CB8AC3E}">
        <p14:creationId xmlns:p14="http://schemas.microsoft.com/office/powerpoint/2010/main" val="2473201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5299"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1000"/>
                                        <p:tgtEl>
                                          <p:spTgt spid="3">
                                            <p:txEl>
                                              <p:pRg st="1" end="1"/>
                                            </p:txEl>
                                          </p:spTgt>
                                        </p:tgtEl>
                                      </p:cBhvr>
                                    </p:animEffect>
                                    <p:anim calcmode="lin" valueType="num">
                                      <p:cBhvr>
                                        <p:cTn id="12"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3" dur="1000" fill="hold"/>
                                        <p:tgtEl>
                                          <p:spTgt spid="3">
                                            <p:txEl>
                                              <p:pRg st="1" end="1"/>
                                            </p:txEl>
                                          </p:spTgt>
                                        </p:tgtEl>
                                        <p:attrNameLst>
                                          <p:attrName>ppt_y</p:attrName>
                                        </p:attrNameLst>
                                      </p:cBhvr>
                                      <p:tavLst>
                                        <p:tav tm="0">
                                          <p:val>
                                            <p:strVal val="#ppt_y+.1"/>
                                          </p:val>
                                        </p:tav>
                                        <p:tav tm="100000">
                                          <p:val>
                                            <p:strVal val="#ppt_y"/>
                                          </p:val>
                                        </p:tav>
                                      </p:tavLst>
                                    </p:anim>
                                  </p:childTnLst>
                                </p:cTn>
                              </p:par>
                              <p:par>
                                <p:cTn id="14" presetID="42" presetClass="entr" presetSubtype="0" fill="hold" nodeType="with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fade">
                                      <p:cBhvr>
                                        <p:cTn id="16" dur="1000"/>
                                        <p:tgtEl>
                                          <p:spTgt spid="3">
                                            <p:txEl>
                                              <p:pRg st="2" end="2"/>
                                            </p:txEl>
                                          </p:spTgt>
                                        </p:tgtEl>
                                      </p:cBhvr>
                                    </p:animEffect>
                                    <p:anim calcmode="lin" valueType="num">
                                      <p:cBhvr>
                                        <p:cTn id="17"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8" dur="1000" fill="hold"/>
                                        <p:tgtEl>
                                          <p:spTgt spid="3">
                                            <p:txEl>
                                              <p:pRg st="2" end="2"/>
                                            </p:txEl>
                                          </p:spTgt>
                                        </p:tgtEl>
                                        <p:attrNameLst>
                                          <p:attrName>ppt_y</p:attrName>
                                        </p:attrNameLst>
                                      </p:cBhvr>
                                      <p:tavLst>
                                        <p:tav tm="0">
                                          <p:val>
                                            <p:strVal val="#ppt_y+.1"/>
                                          </p:val>
                                        </p:tav>
                                        <p:tav tm="100000">
                                          <p:val>
                                            <p:strVal val="#ppt_y"/>
                                          </p:val>
                                        </p:tav>
                                      </p:tavLst>
                                    </p:anim>
                                  </p:childTnLst>
                                </p:cTn>
                              </p:par>
                              <p:par>
                                <p:cTn id="19" presetID="42" presetClass="entr" presetSubtype="0" fill="hold"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1000"/>
                                        <p:tgtEl>
                                          <p:spTgt spid="3">
                                            <p:txEl>
                                              <p:pRg st="3" end="3"/>
                                            </p:txEl>
                                          </p:spTgt>
                                        </p:tgtEl>
                                      </p:cBhvr>
                                    </p:animEffect>
                                    <p:anim calcmode="lin" valueType="num">
                                      <p:cBhvr>
                                        <p:cTn id="22"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3" end="3"/>
                                            </p:txEl>
                                          </p:spTgt>
                                        </p:tgtEl>
                                        <p:attrNameLst>
                                          <p:attrName>ppt_y</p:attrName>
                                        </p:attrNameLst>
                                      </p:cBhvr>
                                      <p:tavLst>
                                        <p:tav tm="0">
                                          <p:val>
                                            <p:strVal val="#ppt_y+.1"/>
                                          </p:val>
                                        </p:tav>
                                        <p:tav tm="100000">
                                          <p:val>
                                            <p:strVal val="#ppt_y"/>
                                          </p:val>
                                        </p:tav>
                                      </p:tavLst>
                                    </p:anim>
                                  </p:childTnLst>
                                </p:cTn>
                              </p:par>
                              <p:par>
                                <p:cTn id="24" presetID="42" presetClass="entr" presetSubtype="0" fill="hold" nodeType="withEffect">
                                  <p:stCondLst>
                                    <p:cond delay="0"/>
                                  </p:stCondLst>
                                  <p:childTnLst>
                                    <p:set>
                                      <p:cBhvr>
                                        <p:cTn id="25" dur="1" fill="hold">
                                          <p:stCondLst>
                                            <p:cond delay="0"/>
                                          </p:stCondLst>
                                        </p:cTn>
                                        <p:tgtEl>
                                          <p:spTgt spid="3">
                                            <p:txEl>
                                              <p:pRg st="4" end="4"/>
                                            </p:txEl>
                                          </p:spTgt>
                                        </p:tgtEl>
                                        <p:attrNameLst>
                                          <p:attrName>style.visibility</p:attrName>
                                        </p:attrNameLst>
                                      </p:cBhvr>
                                      <p:to>
                                        <p:strVal val="visible"/>
                                      </p:to>
                                    </p:set>
                                    <p:animEffect transition="in" filter="fade">
                                      <p:cBhvr>
                                        <p:cTn id="26" dur="1000"/>
                                        <p:tgtEl>
                                          <p:spTgt spid="3">
                                            <p:txEl>
                                              <p:pRg st="4" end="4"/>
                                            </p:txEl>
                                          </p:spTgt>
                                        </p:tgtEl>
                                      </p:cBhvr>
                                    </p:animEffect>
                                    <p:anim calcmode="lin" valueType="num">
                                      <p:cBhvr>
                                        <p:cTn id="27"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8"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nodeType="clickEffect">
                                  <p:stCondLst>
                                    <p:cond delay="0"/>
                                  </p:stCondLst>
                                  <p:childTnLst>
                                    <p:set>
                                      <p:cBhvr>
                                        <p:cTn id="32" dur="1" fill="hold">
                                          <p:stCondLst>
                                            <p:cond delay="0"/>
                                          </p:stCondLst>
                                        </p:cTn>
                                        <p:tgtEl>
                                          <p:spTgt spid="3">
                                            <p:txEl>
                                              <p:pRg st="5" end="5"/>
                                            </p:txEl>
                                          </p:spTgt>
                                        </p:tgtEl>
                                        <p:attrNameLst>
                                          <p:attrName>style.visibility</p:attrName>
                                        </p:attrNameLst>
                                      </p:cBhvr>
                                      <p:to>
                                        <p:strVal val="visible"/>
                                      </p:to>
                                    </p:set>
                                    <p:animEffect transition="in" filter="fade">
                                      <p:cBhvr>
                                        <p:cTn id="33" dur="1000"/>
                                        <p:tgtEl>
                                          <p:spTgt spid="3">
                                            <p:txEl>
                                              <p:pRg st="5" end="5"/>
                                            </p:txEl>
                                          </p:spTgt>
                                        </p:tgtEl>
                                      </p:cBhvr>
                                    </p:animEffect>
                                    <p:anim calcmode="lin" valueType="num">
                                      <p:cBhvr>
                                        <p:cTn id="34"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5" dur="1000" fill="hold"/>
                                        <p:tgtEl>
                                          <p:spTgt spid="3">
                                            <p:txEl>
                                              <p:pRg st="5" end="5"/>
                                            </p:txEl>
                                          </p:spTgt>
                                        </p:tgtEl>
                                        <p:attrNameLst>
                                          <p:attrName>ppt_y</p:attrName>
                                        </p:attrNameLst>
                                      </p:cBhvr>
                                      <p:tavLst>
                                        <p:tav tm="0">
                                          <p:val>
                                            <p:strVal val="#ppt_y+.1"/>
                                          </p:val>
                                        </p:tav>
                                        <p:tav tm="100000">
                                          <p:val>
                                            <p:strVal val="#ppt_y"/>
                                          </p:val>
                                        </p:tav>
                                      </p:tavLst>
                                    </p:anim>
                                  </p:childTnLst>
                                </p:cTn>
                              </p:par>
                              <p:par>
                                <p:cTn id="36" presetID="42" presetClass="entr" presetSubtype="0" fill="hold" nodeType="withEffect">
                                  <p:stCondLst>
                                    <p:cond delay="0"/>
                                  </p:stCondLst>
                                  <p:childTnLst>
                                    <p:set>
                                      <p:cBhvr>
                                        <p:cTn id="37" dur="1" fill="hold">
                                          <p:stCondLst>
                                            <p:cond delay="0"/>
                                          </p:stCondLst>
                                        </p:cTn>
                                        <p:tgtEl>
                                          <p:spTgt spid="3">
                                            <p:txEl>
                                              <p:pRg st="6" end="6"/>
                                            </p:txEl>
                                          </p:spTgt>
                                        </p:tgtEl>
                                        <p:attrNameLst>
                                          <p:attrName>style.visibility</p:attrName>
                                        </p:attrNameLst>
                                      </p:cBhvr>
                                      <p:to>
                                        <p:strVal val="visible"/>
                                      </p:to>
                                    </p:set>
                                    <p:animEffect transition="in" filter="fade">
                                      <p:cBhvr>
                                        <p:cTn id="38" dur="1000"/>
                                        <p:tgtEl>
                                          <p:spTgt spid="3">
                                            <p:txEl>
                                              <p:pRg st="6" end="6"/>
                                            </p:txEl>
                                          </p:spTgt>
                                        </p:tgtEl>
                                      </p:cBhvr>
                                    </p:animEffect>
                                    <p:anim calcmode="lin" valueType="num">
                                      <p:cBhvr>
                                        <p:cTn id="39"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40" dur="1000" fill="hold"/>
                                        <p:tgtEl>
                                          <p:spTgt spid="3">
                                            <p:txEl>
                                              <p:pRg st="6" end="6"/>
                                            </p:txEl>
                                          </p:spTgt>
                                        </p:tgtEl>
                                        <p:attrNameLst>
                                          <p:attrName>ppt_y</p:attrName>
                                        </p:attrNameLst>
                                      </p:cBhvr>
                                      <p:tavLst>
                                        <p:tav tm="0">
                                          <p:val>
                                            <p:strVal val="#ppt_y+.1"/>
                                          </p:val>
                                        </p:tav>
                                        <p:tav tm="100000">
                                          <p:val>
                                            <p:strVal val="#ppt_y"/>
                                          </p:val>
                                        </p:tav>
                                      </p:tavLst>
                                    </p:anim>
                                  </p:childTnLst>
                                </p:cTn>
                              </p:par>
                              <p:par>
                                <p:cTn id="41" presetID="42" presetClass="entr" presetSubtype="0" fill="hold" nodeType="withEffect">
                                  <p:stCondLst>
                                    <p:cond delay="0"/>
                                  </p:stCondLst>
                                  <p:childTnLst>
                                    <p:set>
                                      <p:cBhvr>
                                        <p:cTn id="42" dur="1" fill="hold">
                                          <p:stCondLst>
                                            <p:cond delay="0"/>
                                          </p:stCondLst>
                                        </p:cTn>
                                        <p:tgtEl>
                                          <p:spTgt spid="3">
                                            <p:txEl>
                                              <p:pRg st="7" end="7"/>
                                            </p:txEl>
                                          </p:spTgt>
                                        </p:tgtEl>
                                        <p:attrNameLst>
                                          <p:attrName>style.visibility</p:attrName>
                                        </p:attrNameLst>
                                      </p:cBhvr>
                                      <p:to>
                                        <p:strVal val="visible"/>
                                      </p:to>
                                    </p:set>
                                    <p:animEffect transition="in" filter="fade">
                                      <p:cBhvr>
                                        <p:cTn id="43" dur="1000"/>
                                        <p:tgtEl>
                                          <p:spTgt spid="3">
                                            <p:txEl>
                                              <p:pRg st="7" end="7"/>
                                            </p:txEl>
                                          </p:spTgt>
                                        </p:tgtEl>
                                      </p:cBhvr>
                                    </p:animEffect>
                                    <p:anim calcmode="lin" valueType="num">
                                      <p:cBhvr>
                                        <p:cTn id="44"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45"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par>
                          <p:cTn id="46" fill="hold">
                            <p:stCondLst>
                              <p:cond delay="1000"/>
                            </p:stCondLst>
                            <p:childTnLst>
                              <p:par>
                                <p:cTn id="47" presetID="1" presetClass="entr" presetSubtype="0" fill="hold" nodeType="afterEffect">
                                  <p:stCondLst>
                                    <p:cond delay="0"/>
                                  </p:stCondLst>
                                  <p:childTnLst>
                                    <p:set>
                                      <p:cBhvr>
                                        <p:cTn id="4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49" repeatCount="indefinite" fill="hold" display="0">
                  <p:stCondLst>
                    <p:cond delay="indefinite"/>
                  </p:stCondLst>
                </p:cTn>
                <p:tgtEl>
                  <p:spTgt spid="6"/>
                </p:tgtEl>
              </p:cMediaNode>
            </p:video>
            <p:seq concurrent="1" nextAc="seek">
              <p:cTn id="50" restart="whenNotActive" fill="hold" evtFilter="cancelBubble" nodeType="interactiveSeq">
                <p:stCondLst>
                  <p:cond evt="onClick" delay="0">
                    <p:tgtEl>
                      <p:spTgt spid="6"/>
                    </p:tgtEl>
                  </p:cond>
                </p:stCondLst>
                <p:endSync evt="end" delay="0">
                  <p:rtn val="all"/>
                </p:endSync>
                <p:childTnLst>
                  <p:par>
                    <p:cTn id="51" fill="hold">
                      <p:stCondLst>
                        <p:cond delay="0"/>
                      </p:stCondLst>
                      <p:childTnLst>
                        <p:par>
                          <p:cTn id="52" fill="hold">
                            <p:stCondLst>
                              <p:cond delay="0"/>
                            </p:stCondLst>
                            <p:childTnLst>
                              <p:par>
                                <p:cTn id="53" presetID="2" presetClass="mediacall" presetSubtype="0" fill="hold" nodeType="clickEffect">
                                  <p:stCondLst>
                                    <p:cond delay="0"/>
                                  </p:stCondLst>
                                  <p:childTnLst>
                                    <p:cmd type="call" cmd="togglePause">
                                      <p:cBhvr>
                                        <p:cTn id="54"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p:cNvPicPr>
            <a:picLocks noChangeAspect="1"/>
          </p:cNvPicPr>
          <p:nvPr/>
        </p:nvPicPr>
        <p:blipFill rotWithShape="1">
          <a:blip r:embed="rId2" cstate="print">
            <a:extLst>
              <a:ext uri="{28A0092B-C50C-407E-A947-70E740481C1C}">
                <a14:useLocalDpi xmlns:a14="http://schemas.microsoft.com/office/drawing/2010/main" val="0"/>
              </a:ext>
            </a:extLst>
          </a:blip>
          <a:srcRect b="18831"/>
          <a:stretch/>
        </p:blipFill>
        <p:spPr>
          <a:xfrm rot="4798779">
            <a:off x="6192068" y="2218867"/>
            <a:ext cx="3615928" cy="3228141"/>
          </a:xfrm>
          <a:prstGeom prst="rect">
            <a:avLst/>
          </a:prstGeom>
          <a:effectLst>
            <a:outerShdw blurRad="76200" dist="12700" dir="2700000" sy="-23000" kx="-800400" algn="bl" rotWithShape="0">
              <a:prstClr val="black">
                <a:alpha val="20000"/>
              </a:prstClr>
            </a:outerShdw>
          </a:effectLst>
        </p:spPr>
      </p:pic>
      <p:grpSp>
        <p:nvGrpSpPr>
          <p:cNvPr id="16" name="Group 15"/>
          <p:cNvGrpSpPr/>
          <p:nvPr/>
        </p:nvGrpSpPr>
        <p:grpSpPr>
          <a:xfrm>
            <a:off x="8694729" y="2170546"/>
            <a:ext cx="2730107" cy="1419779"/>
            <a:chOff x="3292507" y="4885090"/>
            <a:chExt cx="2730494" cy="1419981"/>
          </a:xfrm>
          <a:effectLst>
            <a:outerShdw blurRad="50800" dist="38100" dir="2700000" algn="tl" rotWithShape="0">
              <a:prstClr val="black">
                <a:alpha val="40000"/>
              </a:prstClr>
            </a:outerShdw>
          </a:effectLst>
        </p:grpSpPr>
        <p:pic>
          <p:nvPicPr>
            <p:cNvPr id="18" name="Picture 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92507" y="4904583"/>
              <a:ext cx="768210" cy="740320"/>
            </a:xfrm>
            <a:prstGeom prst="rect">
              <a:avLst/>
            </a:prstGeom>
          </p:spPr>
        </p:pic>
        <p:pic>
          <p:nvPicPr>
            <p:cNvPr id="19" name="Picture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15845" y="5574314"/>
              <a:ext cx="809143" cy="730757"/>
            </a:xfrm>
            <a:prstGeom prst="rect">
              <a:avLst/>
            </a:prstGeom>
          </p:spPr>
        </p:pic>
        <p:pic>
          <p:nvPicPr>
            <p:cNvPr id="20" name="Picture 1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69863" y="5608351"/>
              <a:ext cx="759562" cy="696684"/>
            </a:xfrm>
            <a:prstGeom prst="rect">
              <a:avLst/>
            </a:prstGeom>
          </p:spPr>
        </p:pic>
        <p:pic>
          <p:nvPicPr>
            <p:cNvPr id="21" name="Picture 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927014" y="4904584"/>
              <a:ext cx="805754" cy="746920"/>
            </a:xfrm>
            <a:prstGeom prst="rect">
              <a:avLst/>
            </a:prstGeom>
          </p:spPr>
        </p:pic>
        <p:pic>
          <p:nvPicPr>
            <p:cNvPr id="24" name="Picture 2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520316" y="4885090"/>
              <a:ext cx="955093" cy="804019"/>
            </a:xfrm>
            <a:prstGeom prst="rect">
              <a:avLst/>
            </a:prstGeom>
          </p:spPr>
        </p:pic>
        <p:pic>
          <p:nvPicPr>
            <p:cNvPr id="27" name="Picture 2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175841" y="4918399"/>
              <a:ext cx="847160" cy="726504"/>
            </a:xfrm>
            <a:prstGeom prst="rect">
              <a:avLst/>
            </a:prstGeom>
          </p:spPr>
        </p:pic>
      </p:grpSp>
      <p:grpSp>
        <p:nvGrpSpPr>
          <p:cNvPr id="3" name="Group 2"/>
          <p:cNvGrpSpPr>
            <a:grpSpLocks noChangeAspect="1"/>
          </p:cNvGrpSpPr>
          <p:nvPr/>
        </p:nvGrpSpPr>
        <p:grpSpPr>
          <a:xfrm rot="402785">
            <a:off x="7115651" y="3316180"/>
            <a:ext cx="1889415" cy="654252"/>
            <a:chOff x="1254199" y="2757624"/>
            <a:chExt cx="2169015" cy="804019"/>
          </a:xfrm>
          <a:scene3d>
            <a:camera prst="orthographicFront">
              <a:rot lat="21245161" lon="449027" rev="19320000"/>
            </a:camera>
            <a:lightRig rig="threePt" dir="t"/>
          </a:scene3d>
        </p:grpSpPr>
        <p:pic>
          <p:nvPicPr>
            <p:cNvPr id="38" name="Picture 37"/>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254199" y="2779305"/>
              <a:ext cx="768210" cy="740320"/>
            </a:xfrm>
            <a:prstGeom prst="rect">
              <a:avLst/>
            </a:prstGeom>
          </p:spPr>
        </p:pic>
        <p:pic>
          <p:nvPicPr>
            <p:cNvPr id="41" name="Picture 40"/>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884368" y="2778212"/>
              <a:ext cx="805754" cy="746920"/>
            </a:xfrm>
            <a:prstGeom prst="rect">
              <a:avLst/>
            </a:prstGeom>
          </p:spPr>
        </p:pic>
        <p:pic>
          <p:nvPicPr>
            <p:cNvPr id="42" name="Picture 41"/>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468122" y="2757624"/>
              <a:ext cx="955092" cy="804019"/>
            </a:xfrm>
            <a:prstGeom prst="rect">
              <a:avLst/>
            </a:prstGeom>
          </p:spPr>
        </p:pic>
      </p:grpSp>
      <p:sp>
        <p:nvSpPr>
          <p:cNvPr id="25" name="Title 3"/>
          <p:cNvSpPr txBox="1">
            <a:spLocks/>
          </p:cNvSpPr>
          <p:nvPr/>
        </p:nvSpPr>
        <p:spPr>
          <a:xfrm>
            <a:off x="269241" y="289957"/>
            <a:ext cx="11655840" cy="899537"/>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endParaRPr lang="en-US" sz="4705" dirty="0">
              <a:solidFill>
                <a:schemeClr val="tx1"/>
              </a:solidFill>
            </a:endParaRPr>
          </a:p>
        </p:txBody>
      </p:sp>
      <p:sp>
        <p:nvSpPr>
          <p:cNvPr id="6" name="Title 5"/>
          <p:cNvSpPr>
            <a:spLocks noGrp="1"/>
          </p:cNvSpPr>
          <p:nvPr>
            <p:ph type="title"/>
          </p:nvPr>
        </p:nvSpPr>
        <p:spPr/>
        <p:txBody>
          <a:bodyPr/>
          <a:lstStyle/>
          <a:p>
            <a:r>
              <a:rPr lang="en-US" dirty="0" err="1" smtClean="0"/>
              <a:t>Salud</a:t>
            </a:r>
            <a:r>
              <a:rPr lang="en-US" dirty="0" smtClean="0"/>
              <a:t> &amp; </a:t>
            </a:r>
            <a:r>
              <a:rPr lang="en-US" dirty="0"/>
              <a:t>Fitness</a:t>
            </a:r>
          </a:p>
        </p:txBody>
      </p:sp>
      <p:sp>
        <p:nvSpPr>
          <p:cNvPr id="7" name="Text Placeholder 6"/>
          <p:cNvSpPr>
            <a:spLocks noGrp="1"/>
          </p:cNvSpPr>
          <p:nvPr>
            <p:ph type="body" sz="quarter" idx="11"/>
          </p:nvPr>
        </p:nvSpPr>
        <p:spPr>
          <a:xfrm>
            <a:off x="277582" y="1636152"/>
            <a:ext cx="5386049" cy="4930336"/>
          </a:xfrm>
        </p:spPr>
        <p:txBody>
          <a:bodyPr/>
          <a:lstStyle/>
          <a:p>
            <a:pPr marL="285750" indent="-285750">
              <a:buFont typeface="Arial" panose="020B0604020202020204" pitchFamily="34" charset="0"/>
              <a:buChar char="•"/>
            </a:pPr>
            <a:r>
              <a:rPr lang="en-US" sz="1800" dirty="0" err="1" smtClean="0">
                <a:latin typeface="+mj-lt"/>
              </a:rPr>
              <a:t>Mide</a:t>
            </a:r>
            <a:r>
              <a:rPr lang="en-US" sz="1800" dirty="0" smtClean="0">
                <a:latin typeface="+mj-lt"/>
              </a:rPr>
              <a:t> </a:t>
            </a:r>
            <a:r>
              <a:rPr lang="en-US" sz="1800" dirty="0" err="1" smtClean="0">
                <a:latin typeface="+mj-lt"/>
              </a:rPr>
              <a:t>número</a:t>
            </a:r>
            <a:r>
              <a:rPr lang="en-US" sz="1800" dirty="0" smtClean="0">
                <a:latin typeface="+mj-lt"/>
              </a:rPr>
              <a:t> de </a:t>
            </a:r>
            <a:r>
              <a:rPr lang="en-US" sz="1800" dirty="0" err="1" smtClean="0">
                <a:latin typeface="+mj-lt"/>
              </a:rPr>
              <a:t>pasos</a:t>
            </a:r>
            <a:r>
              <a:rPr lang="en-US" sz="1800" dirty="0" smtClean="0">
                <a:latin typeface="+mj-lt"/>
              </a:rPr>
              <a:t> </a:t>
            </a:r>
            <a:r>
              <a:rPr lang="en-US" sz="1800" dirty="0" err="1" smtClean="0">
                <a:latin typeface="+mj-lt"/>
              </a:rPr>
              <a:t>realizados</a:t>
            </a:r>
            <a:endParaRPr lang="en-US" sz="1800" dirty="0">
              <a:latin typeface="+mj-lt"/>
            </a:endParaRPr>
          </a:p>
          <a:p>
            <a:pPr marL="285750" indent="-285750">
              <a:buFont typeface="Arial" panose="020B0604020202020204" pitchFamily="34" charset="0"/>
              <a:buChar char="•"/>
            </a:pPr>
            <a:r>
              <a:rPr lang="en-US" sz="1800" dirty="0" err="1" smtClean="0">
                <a:latin typeface="+mj-lt"/>
              </a:rPr>
              <a:t>Nivel</a:t>
            </a:r>
            <a:r>
              <a:rPr lang="en-US" sz="1800" dirty="0" smtClean="0">
                <a:latin typeface="+mj-lt"/>
              </a:rPr>
              <a:t> de </a:t>
            </a:r>
            <a:r>
              <a:rPr lang="en-US" sz="1800" dirty="0" err="1" smtClean="0">
                <a:latin typeface="+mj-lt"/>
              </a:rPr>
              <a:t>actividad</a:t>
            </a:r>
            <a:r>
              <a:rPr lang="en-US" sz="1800" dirty="0" smtClean="0">
                <a:latin typeface="+mj-lt"/>
              </a:rPr>
              <a:t>, </a:t>
            </a:r>
            <a:r>
              <a:rPr lang="en-US" sz="1800" dirty="0" err="1" smtClean="0">
                <a:latin typeface="+mj-lt"/>
              </a:rPr>
              <a:t>pulsaciones</a:t>
            </a:r>
            <a:r>
              <a:rPr lang="en-US" sz="1800" dirty="0" smtClean="0">
                <a:latin typeface="+mj-lt"/>
              </a:rPr>
              <a:t> y </a:t>
            </a:r>
            <a:r>
              <a:rPr lang="en-US" sz="1800" dirty="0" err="1" smtClean="0">
                <a:latin typeface="+mj-lt"/>
              </a:rPr>
              <a:t>patrones</a:t>
            </a:r>
            <a:r>
              <a:rPr lang="en-US" sz="1800" dirty="0" smtClean="0">
                <a:latin typeface="+mj-lt"/>
              </a:rPr>
              <a:t> de </a:t>
            </a:r>
            <a:r>
              <a:rPr lang="en-US" sz="1800" dirty="0" err="1" smtClean="0">
                <a:latin typeface="+mj-lt"/>
              </a:rPr>
              <a:t>sueño</a:t>
            </a:r>
            <a:endParaRPr lang="en-US" sz="1800" dirty="0">
              <a:latin typeface="+mj-lt"/>
              <a:cs typeface="Segoe UI" panose="020B0502040204020203" pitchFamily="34" charset="0"/>
            </a:endParaRPr>
          </a:p>
          <a:p>
            <a:pPr marL="285750" indent="-285750">
              <a:buFont typeface="Arial" panose="020B0604020202020204" pitchFamily="34" charset="0"/>
              <a:buChar char="•"/>
            </a:pPr>
            <a:r>
              <a:rPr lang="en-US" sz="1800" dirty="0" err="1" smtClean="0">
                <a:latin typeface="+mj-lt"/>
                <a:cs typeface="Segoe UI" panose="020B0502040204020203" pitchFamily="34" charset="0"/>
              </a:rPr>
              <a:t>Calorías</a:t>
            </a:r>
            <a:r>
              <a:rPr lang="en-US" sz="1800" dirty="0" smtClean="0">
                <a:latin typeface="+mj-lt"/>
                <a:cs typeface="Segoe UI" panose="020B0502040204020203" pitchFamily="34" charset="0"/>
              </a:rPr>
              <a:t>, </a:t>
            </a:r>
            <a:r>
              <a:rPr lang="en-US" sz="1800" dirty="0" err="1" smtClean="0">
                <a:latin typeface="+mj-lt"/>
                <a:cs typeface="Segoe UI" panose="020B0502040204020203" pitchFamily="34" charset="0"/>
              </a:rPr>
              <a:t>distancia</a:t>
            </a:r>
            <a:r>
              <a:rPr lang="en-US" sz="1800" dirty="0" smtClean="0">
                <a:latin typeface="+mj-lt"/>
                <a:cs typeface="Segoe UI" panose="020B0502040204020203" pitchFamily="34" charset="0"/>
              </a:rPr>
              <a:t>, UV, corer, </a:t>
            </a:r>
            <a:r>
              <a:rPr lang="en-US" sz="1800" dirty="0" err="1" smtClean="0">
                <a:latin typeface="+mj-lt"/>
                <a:cs typeface="Segoe UI" panose="020B0502040204020203" pitchFamily="34" charset="0"/>
              </a:rPr>
              <a:t>bicicleta</a:t>
            </a:r>
            <a:r>
              <a:rPr lang="en-US" sz="1800" dirty="0" smtClean="0">
                <a:latin typeface="+mj-lt"/>
                <a:cs typeface="Segoe UI" panose="020B0502040204020203" pitchFamily="34" charset="0"/>
              </a:rPr>
              <a:t>, etc.</a:t>
            </a:r>
            <a:endParaRPr lang="en-US" sz="1800" dirty="0">
              <a:latin typeface="+mj-lt"/>
              <a:cs typeface="Segoe UI" panose="020B0502040204020203" pitchFamily="34" charset="0"/>
            </a:endParaRPr>
          </a:p>
          <a:p>
            <a:pPr marL="285750" indent="-285750">
              <a:buFont typeface="Arial" panose="020B0604020202020204" pitchFamily="34" charset="0"/>
              <a:buChar char="•"/>
            </a:pPr>
            <a:r>
              <a:rPr lang="en-US" sz="1800" dirty="0" err="1" smtClean="0">
                <a:latin typeface="+mj-lt"/>
                <a:cs typeface="Segoe UI" panose="020B0502040204020203" pitchFamily="34" charset="0"/>
              </a:rPr>
              <a:t>Duración</a:t>
            </a:r>
            <a:r>
              <a:rPr lang="en-US" sz="1800" dirty="0" smtClean="0">
                <a:latin typeface="+mj-lt"/>
                <a:cs typeface="Segoe UI" panose="020B0502040204020203" pitchFamily="34" charset="0"/>
              </a:rPr>
              <a:t> y </a:t>
            </a:r>
            <a:r>
              <a:rPr lang="en-US" sz="1800" dirty="0" err="1" smtClean="0">
                <a:latin typeface="+mj-lt"/>
                <a:cs typeface="Segoe UI" panose="020B0502040204020203" pitchFamily="34" charset="0"/>
              </a:rPr>
              <a:t>eficacia</a:t>
            </a:r>
            <a:r>
              <a:rPr lang="en-US" sz="1800" dirty="0" smtClean="0">
                <a:latin typeface="+mj-lt"/>
                <a:cs typeface="Segoe UI" panose="020B0502040204020203" pitchFamily="34" charset="0"/>
              </a:rPr>
              <a:t> del </a:t>
            </a:r>
            <a:r>
              <a:rPr lang="en-US" sz="1800" dirty="0" err="1" smtClean="0">
                <a:latin typeface="+mj-lt"/>
                <a:cs typeface="Segoe UI" panose="020B0502040204020203" pitchFamily="34" charset="0"/>
              </a:rPr>
              <a:t>sueño</a:t>
            </a:r>
            <a:r>
              <a:rPr lang="en-US" sz="1800" dirty="0" smtClean="0">
                <a:latin typeface="+mj-lt"/>
                <a:cs typeface="Segoe UI" panose="020B0502040204020203" pitchFamily="34" charset="0"/>
              </a:rPr>
              <a:t>, </a:t>
            </a:r>
            <a:r>
              <a:rPr lang="en-US" sz="1800" dirty="0" err="1" smtClean="0">
                <a:latin typeface="+mj-lt"/>
                <a:cs typeface="Segoe UI" panose="020B0502040204020203" pitchFamily="34" charset="0"/>
              </a:rPr>
              <a:t>número</a:t>
            </a:r>
            <a:r>
              <a:rPr lang="en-US" sz="1800" dirty="0" smtClean="0">
                <a:latin typeface="+mj-lt"/>
                <a:cs typeface="Segoe UI" panose="020B0502040204020203" pitchFamily="34" charset="0"/>
              </a:rPr>
              <a:t> de </a:t>
            </a:r>
            <a:r>
              <a:rPr lang="en-US" sz="1800" dirty="0" err="1" smtClean="0">
                <a:latin typeface="+mj-lt"/>
                <a:cs typeface="Segoe UI" panose="020B0502040204020203" pitchFamily="34" charset="0"/>
              </a:rPr>
              <a:t>veces</a:t>
            </a:r>
            <a:r>
              <a:rPr lang="en-US" sz="1800" dirty="0" smtClean="0">
                <a:latin typeface="+mj-lt"/>
                <a:cs typeface="Segoe UI" panose="020B0502040204020203" pitchFamily="34" charset="0"/>
              </a:rPr>
              <a:t> que </a:t>
            </a:r>
            <a:r>
              <a:rPr lang="en-US" sz="1800" dirty="0" err="1" smtClean="0">
                <a:latin typeface="+mj-lt"/>
                <a:cs typeface="Segoe UI" panose="020B0502040204020203" pitchFamily="34" charset="0"/>
              </a:rPr>
              <a:t>despiertas</a:t>
            </a:r>
            <a:r>
              <a:rPr lang="en-US" sz="1800" dirty="0" smtClean="0">
                <a:latin typeface="+mj-lt"/>
                <a:cs typeface="Segoe UI" panose="020B0502040204020203" pitchFamily="34" charset="0"/>
              </a:rPr>
              <a:t>, </a:t>
            </a:r>
            <a:r>
              <a:rPr lang="en-US" sz="1800" dirty="0" err="1" smtClean="0">
                <a:latin typeface="+mj-lt"/>
                <a:cs typeface="Segoe UI" panose="020B0502040204020203" pitchFamily="34" charset="0"/>
              </a:rPr>
              <a:t>ritmo</a:t>
            </a:r>
            <a:r>
              <a:rPr lang="en-US" sz="1800" dirty="0" smtClean="0">
                <a:latin typeface="+mj-lt"/>
                <a:cs typeface="Segoe UI" panose="020B0502040204020203" pitchFamily="34" charset="0"/>
              </a:rPr>
              <a:t> </a:t>
            </a:r>
            <a:r>
              <a:rPr lang="en-US" sz="1800" dirty="0" err="1" smtClean="0">
                <a:latin typeface="+mj-lt"/>
                <a:cs typeface="Segoe UI" panose="020B0502040204020203" pitchFamily="34" charset="0"/>
              </a:rPr>
              <a:t>cardiaco</a:t>
            </a:r>
            <a:r>
              <a:rPr lang="en-US" sz="1800" dirty="0" smtClean="0">
                <a:latin typeface="+mj-lt"/>
                <a:cs typeface="Segoe UI" panose="020B0502040204020203" pitchFamily="34" charset="0"/>
              </a:rPr>
              <a:t>.</a:t>
            </a:r>
            <a:endParaRPr lang="en-US" sz="1800" dirty="0">
              <a:latin typeface="+mj-lt"/>
              <a:cs typeface="Segoe UI" panose="020B0502040204020203" pitchFamily="34" charset="0"/>
            </a:endParaRPr>
          </a:p>
          <a:p>
            <a:pPr marL="285750" indent="-285750">
              <a:buFont typeface="Arial" panose="020B0604020202020204" pitchFamily="34" charset="0"/>
              <a:buChar char="•"/>
            </a:pPr>
            <a:r>
              <a:rPr lang="en-US" sz="1800" dirty="0" err="1" smtClean="0">
                <a:latin typeface="+mj-lt"/>
                <a:cs typeface="Segoe UI" panose="020B0502040204020203" pitchFamily="34" charset="0"/>
              </a:rPr>
              <a:t>Guías</a:t>
            </a:r>
            <a:r>
              <a:rPr lang="en-US" sz="1800" dirty="0" smtClean="0">
                <a:latin typeface="+mj-lt"/>
                <a:cs typeface="Segoe UI" panose="020B0502040204020203" pitchFamily="34" charset="0"/>
              </a:rPr>
              <a:t> con </a:t>
            </a:r>
            <a:r>
              <a:rPr lang="en-US" sz="1800" dirty="0" err="1" smtClean="0">
                <a:latin typeface="+mj-lt"/>
                <a:cs typeface="Segoe UI" panose="020B0502040204020203" pitchFamily="34" charset="0"/>
              </a:rPr>
              <a:t>actividades</a:t>
            </a:r>
            <a:r>
              <a:rPr lang="en-US" sz="1800" dirty="0" smtClean="0">
                <a:latin typeface="+mj-lt"/>
                <a:cs typeface="Segoe UI" panose="020B0502040204020203" pitchFamily="34" charset="0"/>
              </a:rPr>
              <a:t> y </a:t>
            </a:r>
            <a:r>
              <a:rPr lang="en-US" sz="1800" dirty="0" err="1" smtClean="0">
                <a:latin typeface="+mj-lt"/>
                <a:cs typeface="Segoe UI" panose="020B0502040204020203" pitchFamily="34" charset="0"/>
              </a:rPr>
              <a:t>rutinas</a:t>
            </a:r>
            <a:r>
              <a:rPr lang="en-US" sz="1800" dirty="0" smtClean="0">
                <a:latin typeface="+mj-lt"/>
                <a:cs typeface="Segoe UI" panose="020B0502040204020203" pitchFamily="34" charset="0"/>
              </a:rPr>
              <a:t>.</a:t>
            </a:r>
            <a:endParaRPr lang="en-US" sz="1800" dirty="0">
              <a:latin typeface="+mj-lt"/>
              <a:cs typeface="Segoe UI" panose="020B0502040204020203" pitchFamily="34" charset="0"/>
            </a:endParaRPr>
          </a:p>
          <a:p>
            <a:pPr marL="285750" indent="-285750">
              <a:buFont typeface="Arial" panose="020B0604020202020204" pitchFamily="34" charset="0"/>
              <a:buChar char="•"/>
            </a:pPr>
            <a:endParaRPr lang="en-US" sz="1800" dirty="0">
              <a:latin typeface="+mj-lt"/>
            </a:endParaRPr>
          </a:p>
          <a:p>
            <a:pPr marL="285750" indent="-285750">
              <a:buFont typeface="Arial" panose="020B0604020202020204" pitchFamily="34" charset="0"/>
              <a:buChar char="•"/>
            </a:pPr>
            <a:endParaRPr lang="en-US" sz="1800" dirty="0">
              <a:latin typeface="+mj-lt"/>
            </a:endParaRPr>
          </a:p>
        </p:txBody>
      </p:sp>
    </p:spTree>
    <p:extLst>
      <p:ext uri="{BB962C8B-B14F-4D97-AF65-F5344CB8AC3E}">
        <p14:creationId xmlns:p14="http://schemas.microsoft.com/office/powerpoint/2010/main" val="31043624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animEffect transition="in" filter="fade">
                                      <p:cBhvr>
                                        <p:cTn id="7" dur="1000"/>
                                        <p:tgtEl>
                                          <p:spTgt spid="7">
                                            <p:txEl>
                                              <p:pRg st="1" end="1"/>
                                            </p:txEl>
                                          </p:spTgt>
                                        </p:tgtEl>
                                      </p:cBhvr>
                                    </p:animEffect>
                                    <p:anim calcmode="lin" valueType="num">
                                      <p:cBhvr>
                                        <p:cTn id="8" dur="1000" fill="hold"/>
                                        <p:tgtEl>
                                          <p:spTgt spid="7">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7">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7">
                                            <p:txEl>
                                              <p:pRg st="2" end="2"/>
                                            </p:txEl>
                                          </p:spTgt>
                                        </p:tgtEl>
                                        <p:attrNameLst>
                                          <p:attrName>style.visibility</p:attrName>
                                        </p:attrNameLst>
                                      </p:cBhvr>
                                      <p:to>
                                        <p:strVal val="visible"/>
                                      </p:to>
                                    </p:set>
                                    <p:animEffect transition="in" filter="fade">
                                      <p:cBhvr>
                                        <p:cTn id="14" dur="1000"/>
                                        <p:tgtEl>
                                          <p:spTgt spid="7">
                                            <p:txEl>
                                              <p:pRg st="2" end="2"/>
                                            </p:txEl>
                                          </p:spTgt>
                                        </p:tgtEl>
                                      </p:cBhvr>
                                    </p:animEffect>
                                    <p:anim calcmode="lin" valueType="num">
                                      <p:cBhvr>
                                        <p:cTn id="15" dur="1000" fill="hold"/>
                                        <p:tgtEl>
                                          <p:spTgt spid="7">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7">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7">
                                            <p:txEl>
                                              <p:pRg st="3" end="3"/>
                                            </p:txEl>
                                          </p:spTgt>
                                        </p:tgtEl>
                                        <p:attrNameLst>
                                          <p:attrName>style.visibility</p:attrName>
                                        </p:attrNameLst>
                                      </p:cBhvr>
                                      <p:to>
                                        <p:strVal val="visible"/>
                                      </p:to>
                                    </p:set>
                                    <p:animEffect transition="in" filter="fade">
                                      <p:cBhvr>
                                        <p:cTn id="21" dur="1000"/>
                                        <p:tgtEl>
                                          <p:spTgt spid="7">
                                            <p:txEl>
                                              <p:pRg st="3" end="3"/>
                                            </p:txEl>
                                          </p:spTgt>
                                        </p:tgtEl>
                                      </p:cBhvr>
                                    </p:animEffect>
                                    <p:anim calcmode="lin" valueType="num">
                                      <p:cBhvr>
                                        <p:cTn id="22" dur="1000" fill="hold"/>
                                        <p:tgtEl>
                                          <p:spTgt spid="7">
                                            <p:txEl>
                                              <p:pRg st="3" end="3"/>
                                            </p:txEl>
                                          </p:spTgt>
                                        </p:tgtEl>
                                        <p:attrNameLst>
                                          <p:attrName>ppt_x</p:attrName>
                                        </p:attrNameLst>
                                      </p:cBhvr>
                                      <p:tavLst>
                                        <p:tav tm="0">
                                          <p:val>
                                            <p:strVal val="#ppt_x"/>
                                          </p:val>
                                        </p:tav>
                                        <p:tav tm="100000">
                                          <p:val>
                                            <p:strVal val="#ppt_x"/>
                                          </p:val>
                                        </p:tav>
                                      </p:tavLst>
                                    </p:anim>
                                    <p:anim calcmode="lin" valueType="num">
                                      <p:cBhvr>
                                        <p:cTn id="23" dur="1000" fill="hold"/>
                                        <p:tgtEl>
                                          <p:spTgt spid="7">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7">
                                            <p:txEl>
                                              <p:pRg st="4" end="4"/>
                                            </p:txEl>
                                          </p:spTgt>
                                        </p:tgtEl>
                                        <p:attrNameLst>
                                          <p:attrName>style.visibility</p:attrName>
                                        </p:attrNameLst>
                                      </p:cBhvr>
                                      <p:to>
                                        <p:strVal val="visible"/>
                                      </p:to>
                                    </p:set>
                                    <p:animEffect transition="in" filter="fade">
                                      <p:cBhvr>
                                        <p:cTn id="28" dur="1000"/>
                                        <p:tgtEl>
                                          <p:spTgt spid="7">
                                            <p:txEl>
                                              <p:pRg st="4" end="4"/>
                                            </p:txEl>
                                          </p:spTgt>
                                        </p:tgtEl>
                                      </p:cBhvr>
                                    </p:animEffect>
                                    <p:anim calcmode="lin" valueType="num">
                                      <p:cBhvr>
                                        <p:cTn id="29" dur="1000" fill="hold"/>
                                        <p:tgtEl>
                                          <p:spTgt spid="7">
                                            <p:txEl>
                                              <p:pRg st="4" end="4"/>
                                            </p:txEl>
                                          </p:spTgt>
                                        </p:tgtEl>
                                        <p:attrNameLst>
                                          <p:attrName>ppt_x</p:attrName>
                                        </p:attrNameLst>
                                      </p:cBhvr>
                                      <p:tavLst>
                                        <p:tav tm="0">
                                          <p:val>
                                            <p:strVal val="#ppt_x"/>
                                          </p:val>
                                        </p:tav>
                                        <p:tav tm="100000">
                                          <p:val>
                                            <p:strVal val="#ppt_x"/>
                                          </p:val>
                                        </p:tav>
                                      </p:tavLst>
                                    </p:anim>
                                    <p:anim calcmode="lin" valueType="num">
                                      <p:cBhvr>
                                        <p:cTn id="30" dur="1000" fill="hold"/>
                                        <p:tgtEl>
                                          <p:spTgt spid="7">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Productividad</a:t>
            </a:r>
            <a:endParaRPr lang="en-US" dirty="0"/>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759900" y="4060058"/>
            <a:ext cx="789198" cy="756313"/>
          </a:xfrm>
          <a:prstGeom prst="rect">
            <a:avLst/>
          </a:prstGeom>
          <a:effectLst>
            <a:outerShdw blurRad="50800" dist="38100" dir="2700000" algn="tl" rotWithShape="0">
              <a:prstClr val="black">
                <a:alpha val="40000"/>
              </a:prstClr>
            </a:outerShdw>
          </a:effectLst>
        </p:spPr>
      </p:pic>
      <p:grpSp>
        <p:nvGrpSpPr>
          <p:cNvPr id="4" name="Group 3"/>
          <p:cNvGrpSpPr/>
          <p:nvPr/>
        </p:nvGrpSpPr>
        <p:grpSpPr>
          <a:xfrm>
            <a:off x="8815063" y="2651782"/>
            <a:ext cx="2774882" cy="819251"/>
            <a:chOff x="8463731" y="3905626"/>
            <a:chExt cx="2701372" cy="797550"/>
          </a:xfrm>
          <a:effectLst>
            <a:outerShdw blurRad="50800" dist="38100" dir="2700000" algn="tl" rotWithShape="0">
              <a:prstClr val="black">
                <a:alpha val="40000"/>
              </a:prstClr>
            </a:outerShdw>
          </a:effectLst>
        </p:grpSpPr>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49780" y="3905626"/>
              <a:ext cx="955307" cy="797550"/>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463731" y="3971960"/>
              <a:ext cx="743281" cy="725861"/>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056918" y="3921124"/>
              <a:ext cx="827757" cy="766764"/>
            </a:xfrm>
            <a:prstGeom prst="rect">
              <a:avLst/>
            </a:prstGeom>
          </p:spPr>
        </p:pic>
        <p:pic>
          <p:nvPicPr>
            <p:cNvPr id="8" name="Picture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346785" y="3945625"/>
              <a:ext cx="818318" cy="751576"/>
            </a:xfrm>
            <a:prstGeom prst="rect">
              <a:avLst/>
            </a:prstGeom>
          </p:spPr>
        </p:pic>
      </p:grpSp>
      <p:grpSp>
        <p:nvGrpSpPr>
          <p:cNvPr id="9" name="Group 8"/>
          <p:cNvGrpSpPr/>
          <p:nvPr/>
        </p:nvGrpSpPr>
        <p:grpSpPr>
          <a:xfrm>
            <a:off x="8800824" y="2009661"/>
            <a:ext cx="2758740" cy="767055"/>
            <a:chOff x="8415277" y="3314011"/>
            <a:chExt cx="2759131" cy="767164"/>
          </a:xfrm>
          <a:effectLst>
            <a:outerShdw blurRad="50800" dist="38100" dir="2700000" algn="tl" rotWithShape="0">
              <a:prstClr val="black">
                <a:alpha val="40000"/>
              </a:prstClr>
            </a:outerShdw>
          </a:effectLst>
        </p:grpSpPr>
        <p:pic>
          <p:nvPicPr>
            <p:cNvPr id="10" name="Picture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329576" y="3321710"/>
              <a:ext cx="844832" cy="759465"/>
            </a:xfrm>
            <a:prstGeom prst="rect">
              <a:avLst/>
            </a:prstGeom>
          </p:spPr>
        </p:pic>
        <p:grpSp>
          <p:nvGrpSpPr>
            <p:cNvPr id="11" name="Group 10"/>
            <p:cNvGrpSpPr/>
            <p:nvPr/>
          </p:nvGrpSpPr>
          <p:grpSpPr>
            <a:xfrm>
              <a:off x="8415277" y="3314011"/>
              <a:ext cx="2033150" cy="752393"/>
              <a:chOff x="8415277" y="3314011"/>
              <a:chExt cx="2033150" cy="752393"/>
            </a:xfrm>
          </p:grpSpPr>
          <p:pic>
            <p:nvPicPr>
              <p:cNvPr id="12" name="Picture 1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706069" y="3314011"/>
                <a:ext cx="742358" cy="730621"/>
              </a:xfrm>
              <a:prstGeom prst="rect">
                <a:avLst/>
              </a:prstGeom>
            </p:spPr>
          </p:pic>
          <p:grpSp>
            <p:nvGrpSpPr>
              <p:cNvPr id="13" name="Group 12"/>
              <p:cNvGrpSpPr/>
              <p:nvPr/>
            </p:nvGrpSpPr>
            <p:grpSpPr>
              <a:xfrm>
                <a:off x="8415277" y="3329729"/>
                <a:ext cx="1388921" cy="736675"/>
                <a:chOff x="8658038" y="3329729"/>
                <a:chExt cx="1388921" cy="736675"/>
              </a:xfrm>
            </p:grpSpPr>
            <p:pic>
              <p:nvPicPr>
                <p:cNvPr id="14" name="Picture 13"/>
                <p:cNvPicPr>
                  <a:picLocks noChangeAspect="1"/>
                </p:cNvPicPr>
                <p:nvPr/>
              </p:nvPicPr>
              <p:blipFill rotWithShape="1">
                <a:blip r:embed="rId9" cstate="print">
                  <a:extLst>
                    <a:ext uri="{28A0092B-C50C-407E-A947-70E740481C1C}">
                      <a14:useLocalDpi xmlns:a14="http://schemas.microsoft.com/office/drawing/2010/main" val="0"/>
                    </a:ext>
                  </a:extLst>
                </a:blip>
                <a:srcRect b="8022"/>
                <a:stretch/>
              </p:blipFill>
              <p:spPr>
                <a:xfrm>
                  <a:off x="9303871" y="3329729"/>
                  <a:ext cx="743088" cy="667134"/>
                </a:xfrm>
                <a:prstGeom prst="rect">
                  <a:avLst/>
                </a:prstGeom>
              </p:spPr>
            </p:pic>
            <p:pic>
              <p:nvPicPr>
                <p:cNvPr id="15" name="Picture 14"/>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8038" y="3336721"/>
                  <a:ext cx="840152" cy="729683"/>
                </a:xfrm>
                <a:prstGeom prst="rect">
                  <a:avLst/>
                </a:prstGeom>
              </p:spPr>
            </p:pic>
          </p:grpSp>
        </p:grpSp>
      </p:grpSp>
      <p:grpSp>
        <p:nvGrpSpPr>
          <p:cNvPr id="16" name="Group 15"/>
          <p:cNvGrpSpPr/>
          <p:nvPr/>
        </p:nvGrpSpPr>
        <p:grpSpPr>
          <a:xfrm>
            <a:off x="8785808" y="3355736"/>
            <a:ext cx="2757492" cy="857809"/>
            <a:chOff x="8460321" y="4557489"/>
            <a:chExt cx="2691725" cy="837350"/>
          </a:xfrm>
          <a:effectLst>
            <a:outerShdw blurRad="50800" dist="38100" dir="2700000" algn="tl" rotWithShape="0">
              <a:prstClr val="black">
                <a:alpha val="40000"/>
              </a:prstClr>
            </a:outerShdw>
          </a:effectLst>
        </p:grpSpPr>
        <p:pic>
          <p:nvPicPr>
            <p:cNvPr id="17" name="Picture 16"/>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074354" y="4614235"/>
              <a:ext cx="821515" cy="687982"/>
            </a:xfrm>
            <a:prstGeom prst="rect">
              <a:avLst/>
            </a:prstGeom>
          </p:spPr>
        </p:pic>
        <p:pic>
          <p:nvPicPr>
            <p:cNvPr id="18" name="Picture 17"/>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728439" y="4557489"/>
              <a:ext cx="785598" cy="785598"/>
            </a:xfrm>
            <a:prstGeom prst="rect">
              <a:avLst/>
            </a:prstGeom>
          </p:spPr>
        </p:pic>
        <p:pic>
          <p:nvPicPr>
            <p:cNvPr id="19" name="Picture 18"/>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8460321" y="4605549"/>
              <a:ext cx="865295" cy="789290"/>
            </a:xfrm>
            <a:prstGeom prst="rect">
              <a:avLst/>
            </a:prstGeom>
          </p:spPr>
        </p:pic>
        <p:pic>
          <p:nvPicPr>
            <p:cNvPr id="20" name="Picture 19"/>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0379135" y="4583557"/>
              <a:ext cx="772911" cy="772911"/>
            </a:xfrm>
            <a:prstGeom prst="rect">
              <a:avLst/>
            </a:prstGeom>
          </p:spPr>
        </p:pic>
      </p:grpSp>
      <p:pic>
        <p:nvPicPr>
          <p:cNvPr id="21" name="Picture 20"/>
          <p:cNvPicPr>
            <a:picLocks noChangeAspect="1"/>
          </p:cNvPicPr>
          <p:nvPr/>
        </p:nvPicPr>
        <p:blipFill rotWithShape="1">
          <a:blip r:embed="rId15" cstate="print">
            <a:extLst>
              <a:ext uri="{28A0092B-C50C-407E-A947-70E740481C1C}">
                <a14:useLocalDpi xmlns:a14="http://schemas.microsoft.com/office/drawing/2010/main" val="0"/>
              </a:ext>
            </a:extLst>
          </a:blip>
          <a:srcRect b="18831"/>
          <a:stretch/>
        </p:blipFill>
        <p:spPr>
          <a:xfrm rot="4798779">
            <a:off x="6029797" y="2396931"/>
            <a:ext cx="3131625" cy="2795778"/>
          </a:xfrm>
          <a:prstGeom prst="rect">
            <a:avLst/>
          </a:prstGeom>
          <a:effectLst>
            <a:outerShdw blurRad="76200" dist="12700" dir="2700000" sy="-23000" kx="-800400" algn="bl" rotWithShape="0">
              <a:prstClr val="black">
                <a:alpha val="20000"/>
              </a:prstClr>
            </a:outerShdw>
          </a:effectLst>
        </p:spPr>
      </p:pic>
      <p:grpSp>
        <p:nvGrpSpPr>
          <p:cNvPr id="25" name="Group 24"/>
          <p:cNvGrpSpPr/>
          <p:nvPr/>
        </p:nvGrpSpPr>
        <p:grpSpPr>
          <a:xfrm rot="411119">
            <a:off x="6878243" y="3305830"/>
            <a:ext cx="1468017" cy="538563"/>
            <a:chOff x="4205395" y="4863068"/>
            <a:chExt cx="2104111" cy="771922"/>
          </a:xfrm>
          <a:scene3d>
            <a:camera prst="orthographicFront">
              <a:rot lat="21246000" lon="450000" rev="19320000"/>
            </a:camera>
            <a:lightRig rig="threePt" dir="t"/>
          </a:scene3d>
        </p:grpSpPr>
        <p:pic>
          <p:nvPicPr>
            <p:cNvPr id="27" name="Picture 26"/>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4826336" y="4863068"/>
              <a:ext cx="780079" cy="747575"/>
            </a:xfrm>
            <a:prstGeom prst="rect">
              <a:avLst/>
            </a:prstGeom>
            <a:effectLst/>
          </p:spPr>
        </p:pic>
        <p:pic>
          <p:nvPicPr>
            <p:cNvPr id="28" name="Picture 27"/>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4205395" y="4869828"/>
              <a:ext cx="742358" cy="730621"/>
            </a:xfrm>
            <a:prstGeom prst="rect">
              <a:avLst/>
            </a:prstGeom>
            <a:effectLst/>
          </p:spPr>
        </p:pic>
        <p:pic>
          <p:nvPicPr>
            <p:cNvPr id="31" name="Picture 30"/>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5463950" y="4874874"/>
              <a:ext cx="845556" cy="760116"/>
            </a:xfrm>
            <a:prstGeom prst="rect">
              <a:avLst/>
            </a:prstGeom>
            <a:effectLst/>
          </p:spPr>
        </p:pic>
      </p:grpSp>
      <p:sp>
        <p:nvSpPr>
          <p:cNvPr id="22" name="Text Placeholder 21"/>
          <p:cNvSpPr>
            <a:spLocks noGrp="1"/>
          </p:cNvSpPr>
          <p:nvPr>
            <p:ph type="body" sz="quarter" idx="11"/>
          </p:nvPr>
        </p:nvSpPr>
        <p:spPr>
          <a:xfrm>
            <a:off x="277583" y="1636152"/>
            <a:ext cx="5669012" cy="4930336"/>
          </a:xfrm>
        </p:spPr>
        <p:txBody>
          <a:bodyPr/>
          <a:lstStyle/>
          <a:p>
            <a:pPr marL="285750" indent="-285750">
              <a:buFont typeface="Arial" panose="020B0604020202020204" pitchFamily="34" charset="0"/>
              <a:buChar char="•"/>
            </a:pPr>
            <a:r>
              <a:rPr lang="en-US" sz="1800" dirty="0" err="1" smtClean="0">
                <a:latin typeface="Segoe UI (Headings)"/>
              </a:rPr>
              <a:t>Notificaciones</a:t>
            </a:r>
            <a:r>
              <a:rPr lang="en-US" sz="1800" dirty="0" smtClean="0">
                <a:latin typeface="Segoe UI (Headings)"/>
              </a:rPr>
              <a:t>.</a:t>
            </a:r>
            <a:endParaRPr lang="en-US" sz="1800" dirty="0">
              <a:latin typeface="Segoe UI (Headings)"/>
            </a:endParaRPr>
          </a:p>
          <a:p>
            <a:pPr marL="285750" indent="-285750">
              <a:buFont typeface="Arial" panose="020B0604020202020204" pitchFamily="34" charset="0"/>
              <a:buChar char="•"/>
            </a:pPr>
            <a:r>
              <a:rPr lang="en-US" sz="1800" dirty="0" err="1" smtClean="0">
                <a:latin typeface="Segoe UI (Headings)"/>
                <a:cs typeface="Segoe UI" panose="020B0502040204020203" pitchFamily="34" charset="0"/>
              </a:rPr>
              <a:t>Llamadas</a:t>
            </a:r>
            <a:r>
              <a:rPr lang="en-US" sz="1800" dirty="0" smtClean="0">
                <a:latin typeface="Segoe UI (Headings)"/>
                <a:cs typeface="Segoe UI" panose="020B0502040204020203" pitchFamily="34" charset="0"/>
              </a:rPr>
              <a:t> </a:t>
            </a:r>
            <a:r>
              <a:rPr lang="en-US" sz="1800" dirty="0" err="1" smtClean="0">
                <a:latin typeface="Segoe UI (Headings)"/>
                <a:cs typeface="Segoe UI" panose="020B0502040204020203" pitchFamily="34" charset="0"/>
              </a:rPr>
              <a:t>perdidas</a:t>
            </a:r>
            <a:r>
              <a:rPr lang="en-US" sz="1800" dirty="0" smtClean="0">
                <a:latin typeface="Segoe UI (Headings)"/>
                <a:cs typeface="Segoe UI" panose="020B0502040204020203" pitchFamily="34" charset="0"/>
              </a:rPr>
              <a:t>, </a:t>
            </a:r>
            <a:r>
              <a:rPr lang="en-US" sz="1800" dirty="0" err="1" smtClean="0">
                <a:latin typeface="Segoe UI (Headings)"/>
                <a:cs typeface="Segoe UI" panose="020B0502040204020203" pitchFamily="34" charset="0"/>
              </a:rPr>
              <a:t>mensajes</a:t>
            </a:r>
            <a:r>
              <a:rPr lang="en-US" sz="1800" dirty="0" smtClean="0">
                <a:latin typeface="Segoe UI (Headings)"/>
                <a:cs typeface="Segoe UI" panose="020B0502040204020203" pitchFamily="34" charset="0"/>
              </a:rPr>
              <a:t>, el </a:t>
            </a:r>
            <a:r>
              <a:rPr lang="en-US" sz="1800" dirty="0" err="1" smtClean="0">
                <a:latin typeface="Segoe UI (Headings)"/>
                <a:cs typeface="Segoe UI" panose="020B0502040204020203" pitchFamily="34" charset="0"/>
              </a:rPr>
              <a:t>tiempo</a:t>
            </a:r>
            <a:r>
              <a:rPr lang="en-US" sz="1800" dirty="0" smtClean="0">
                <a:latin typeface="Segoe UI (Headings)"/>
                <a:cs typeface="Segoe UI" panose="020B0502040204020203" pitchFamily="34" charset="0"/>
              </a:rPr>
              <a:t>, twitter y </a:t>
            </a:r>
            <a:r>
              <a:rPr lang="en-US" sz="1800" dirty="0" err="1" smtClean="0">
                <a:latin typeface="Segoe UI (Headings)"/>
                <a:cs typeface="Segoe UI" panose="020B0502040204020203" pitchFamily="34" charset="0"/>
              </a:rPr>
              <a:t>más</a:t>
            </a:r>
            <a:r>
              <a:rPr lang="en-US" sz="1800" dirty="0" smtClean="0">
                <a:latin typeface="Segoe UI (Headings)"/>
                <a:cs typeface="Segoe UI" panose="020B0502040204020203" pitchFamily="34" charset="0"/>
              </a:rPr>
              <a:t>.</a:t>
            </a:r>
            <a:endParaRPr lang="en-US" sz="1800" dirty="0">
              <a:latin typeface="Segoe UI (Headings)"/>
              <a:cs typeface="Segoe UI" panose="020B0502040204020203" pitchFamily="34" charset="0"/>
            </a:endParaRPr>
          </a:p>
          <a:p>
            <a:pPr marL="285750" indent="-285750">
              <a:buFont typeface="Arial" panose="020B0604020202020204" pitchFamily="34" charset="0"/>
              <a:buChar char="•"/>
            </a:pPr>
            <a:r>
              <a:rPr lang="en-US" sz="1800" dirty="0" err="1" smtClean="0">
                <a:latin typeface="Segoe UI (Headings)"/>
                <a:cs typeface="Segoe UI" panose="020B0502040204020203" pitchFamily="34" charset="0"/>
              </a:rPr>
              <a:t>Alertas</a:t>
            </a:r>
            <a:r>
              <a:rPr lang="en-US" sz="1800" dirty="0" smtClean="0">
                <a:latin typeface="Segoe UI (Headings)"/>
                <a:cs typeface="Segoe UI" panose="020B0502040204020203" pitchFamily="34" charset="0"/>
              </a:rPr>
              <a:t> de </a:t>
            </a:r>
            <a:r>
              <a:rPr lang="en-US" sz="1800" dirty="0" err="1" smtClean="0">
                <a:latin typeface="Segoe UI (Headings)"/>
                <a:cs typeface="Segoe UI" panose="020B0502040204020203" pitchFamily="34" charset="0"/>
              </a:rPr>
              <a:t>calendario</a:t>
            </a:r>
            <a:r>
              <a:rPr lang="en-US" sz="1800" dirty="0" smtClean="0">
                <a:latin typeface="Segoe UI (Headings)"/>
                <a:cs typeface="Segoe UI" panose="020B0502040204020203" pitchFamily="34" charset="0"/>
              </a:rPr>
              <a:t> y previews de </a:t>
            </a:r>
            <a:r>
              <a:rPr lang="en-US" sz="1800" dirty="0" err="1" smtClean="0">
                <a:latin typeface="Segoe UI (Headings)"/>
                <a:cs typeface="Segoe UI" panose="020B0502040204020203" pitchFamily="34" charset="0"/>
              </a:rPr>
              <a:t>correos</a:t>
            </a:r>
            <a:r>
              <a:rPr lang="en-US" sz="1800" dirty="0" smtClean="0">
                <a:latin typeface="Segoe UI (Headings)"/>
                <a:cs typeface="Segoe UI" panose="020B0502040204020203" pitchFamily="34" charset="0"/>
              </a:rPr>
              <a:t>.</a:t>
            </a:r>
            <a:endParaRPr lang="en-US" sz="1800" dirty="0">
              <a:latin typeface="Segoe UI (Headings)"/>
              <a:cs typeface="Segoe UI" panose="020B0502040204020203" pitchFamily="34" charset="0"/>
            </a:endParaRPr>
          </a:p>
          <a:p>
            <a:pPr marL="285750" indent="-285750">
              <a:buFont typeface="Arial" panose="020B0604020202020204" pitchFamily="34" charset="0"/>
              <a:buChar char="•"/>
            </a:pPr>
            <a:r>
              <a:rPr lang="en-US" sz="1800" dirty="0" smtClean="0">
                <a:latin typeface="Segoe UI (Headings)"/>
                <a:cs typeface="Segoe UI" panose="020B0502040204020203" pitchFamily="34" charset="0"/>
              </a:rPr>
              <a:t>Cortana</a:t>
            </a:r>
            <a:r>
              <a:rPr lang="en-US" sz="1800" dirty="0">
                <a:latin typeface="Segoe UI (Headings)"/>
                <a:cs typeface="Segoe UI" panose="020B0502040204020203" pitchFamily="34" charset="0"/>
              </a:rPr>
              <a:t>.</a:t>
            </a:r>
          </a:p>
        </p:txBody>
      </p:sp>
    </p:spTree>
    <p:extLst>
      <p:ext uri="{BB962C8B-B14F-4D97-AF65-F5344CB8AC3E}">
        <p14:creationId xmlns:p14="http://schemas.microsoft.com/office/powerpoint/2010/main" val="19941763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2">
                                            <p:txEl>
                                              <p:pRg st="1" end="1"/>
                                            </p:txEl>
                                          </p:spTgt>
                                        </p:tgtEl>
                                        <p:attrNameLst>
                                          <p:attrName>style.visibility</p:attrName>
                                        </p:attrNameLst>
                                      </p:cBhvr>
                                      <p:to>
                                        <p:strVal val="visible"/>
                                      </p:to>
                                    </p:set>
                                    <p:animEffect transition="in" filter="fade">
                                      <p:cBhvr>
                                        <p:cTn id="7" dur="1000"/>
                                        <p:tgtEl>
                                          <p:spTgt spid="22">
                                            <p:txEl>
                                              <p:pRg st="1" end="1"/>
                                            </p:txEl>
                                          </p:spTgt>
                                        </p:tgtEl>
                                      </p:cBhvr>
                                    </p:animEffect>
                                    <p:anim calcmode="lin" valueType="num">
                                      <p:cBhvr>
                                        <p:cTn id="8" dur="1000" fill="hold"/>
                                        <p:tgtEl>
                                          <p:spTgt spid="22">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22">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2">
                                            <p:txEl>
                                              <p:pRg st="2" end="2"/>
                                            </p:txEl>
                                          </p:spTgt>
                                        </p:tgtEl>
                                        <p:attrNameLst>
                                          <p:attrName>style.visibility</p:attrName>
                                        </p:attrNameLst>
                                      </p:cBhvr>
                                      <p:to>
                                        <p:strVal val="visible"/>
                                      </p:to>
                                    </p:set>
                                    <p:animEffect transition="in" filter="fade">
                                      <p:cBhvr>
                                        <p:cTn id="14" dur="1000"/>
                                        <p:tgtEl>
                                          <p:spTgt spid="22">
                                            <p:txEl>
                                              <p:pRg st="2" end="2"/>
                                            </p:txEl>
                                          </p:spTgt>
                                        </p:tgtEl>
                                      </p:cBhvr>
                                    </p:animEffect>
                                    <p:anim calcmode="lin" valueType="num">
                                      <p:cBhvr>
                                        <p:cTn id="15" dur="1000" fill="hold"/>
                                        <p:tgtEl>
                                          <p:spTgt spid="22">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2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22">
                                            <p:txEl>
                                              <p:pRg st="3" end="3"/>
                                            </p:txEl>
                                          </p:spTgt>
                                        </p:tgtEl>
                                        <p:attrNameLst>
                                          <p:attrName>style.visibility</p:attrName>
                                        </p:attrNameLst>
                                      </p:cBhvr>
                                      <p:to>
                                        <p:strVal val="visible"/>
                                      </p:to>
                                    </p:set>
                                    <p:animEffect transition="in" filter="fade">
                                      <p:cBhvr>
                                        <p:cTn id="21" dur="1000"/>
                                        <p:tgtEl>
                                          <p:spTgt spid="22">
                                            <p:txEl>
                                              <p:pRg st="3" end="3"/>
                                            </p:txEl>
                                          </p:spTgt>
                                        </p:tgtEl>
                                      </p:cBhvr>
                                    </p:animEffect>
                                    <p:anim calcmode="lin" valueType="num">
                                      <p:cBhvr>
                                        <p:cTn id="22" dur="1000" fill="hold"/>
                                        <p:tgtEl>
                                          <p:spTgt spid="22">
                                            <p:txEl>
                                              <p:pRg st="3" end="3"/>
                                            </p:txEl>
                                          </p:spTgt>
                                        </p:tgtEl>
                                        <p:attrNameLst>
                                          <p:attrName>ppt_x</p:attrName>
                                        </p:attrNameLst>
                                      </p:cBhvr>
                                      <p:tavLst>
                                        <p:tav tm="0">
                                          <p:val>
                                            <p:strVal val="#ppt_x"/>
                                          </p:val>
                                        </p:tav>
                                        <p:tav tm="100000">
                                          <p:val>
                                            <p:strVal val="#ppt_x"/>
                                          </p:val>
                                        </p:tav>
                                      </p:tavLst>
                                    </p:anim>
                                    <p:anim calcmode="lin" valueType="num">
                                      <p:cBhvr>
                                        <p:cTn id="23" dur="1000" fill="hold"/>
                                        <p:tgtEl>
                                          <p:spTgt spid="22">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 name="Picture 8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47952" y="5519183"/>
            <a:ext cx="789198" cy="756313"/>
          </a:xfrm>
          <a:prstGeom prst="rect">
            <a:avLst/>
          </a:prstGeom>
          <a:effectLst>
            <a:outerShdw blurRad="50800" dist="38100" dir="2700000" algn="tl" rotWithShape="0">
              <a:prstClr val="black">
                <a:alpha val="40000"/>
              </a:prstClr>
            </a:outerShdw>
          </a:effectLst>
        </p:spPr>
      </p:pic>
      <p:grpSp>
        <p:nvGrpSpPr>
          <p:cNvPr id="95" name="Group 94"/>
          <p:cNvGrpSpPr/>
          <p:nvPr/>
        </p:nvGrpSpPr>
        <p:grpSpPr>
          <a:xfrm>
            <a:off x="3010970" y="5487447"/>
            <a:ext cx="2801544" cy="819251"/>
            <a:chOff x="8463731" y="3905626"/>
            <a:chExt cx="2727332" cy="797550"/>
          </a:xfrm>
          <a:effectLst>
            <a:outerShdw blurRad="50800" dist="38100" dir="2700000" algn="tl" rotWithShape="0">
              <a:prstClr val="black">
                <a:alpha val="40000"/>
              </a:prstClr>
            </a:outerShdw>
          </a:effectLst>
        </p:grpSpPr>
        <p:pic>
          <p:nvPicPr>
            <p:cNvPr id="79" name="Picture 7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664614" y="3905626"/>
              <a:ext cx="955307" cy="797550"/>
            </a:xfrm>
            <a:prstGeom prst="rect">
              <a:avLst/>
            </a:prstGeom>
          </p:spPr>
        </p:pic>
        <p:pic>
          <p:nvPicPr>
            <p:cNvPr id="80" name="Picture 7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463731" y="3971960"/>
              <a:ext cx="743281" cy="725861"/>
            </a:xfrm>
            <a:prstGeom prst="rect">
              <a:avLst/>
            </a:prstGeom>
          </p:spPr>
        </p:pic>
        <p:pic>
          <p:nvPicPr>
            <p:cNvPr id="86" name="Picture 8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056918" y="3921124"/>
              <a:ext cx="827757" cy="766764"/>
            </a:xfrm>
            <a:prstGeom prst="rect">
              <a:avLst/>
            </a:prstGeom>
          </p:spPr>
        </p:pic>
        <p:pic>
          <p:nvPicPr>
            <p:cNvPr id="88" name="Picture 8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372745" y="3941916"/>
              <a:ext cx="818318" cy="751576"/>
            </a:xfrm>
            <a:prstGeom prst="rect">
              <a:avLst/>
            </a:prstGeom>
          </p:spPr>
        </p:pic>
      </p:grpSp>
      <p:grpSp>
        <p:nvGrpSpPr>
          <p:cNvPr id="94" name="Group 93"/>
          <p:cNvGrpSpPr/>
          <p:nvPr/>
        </p:nvGrpSpPr>
        <p:grpSpPr>
          <a:xfrm>
            <a:off x="422176" y="5520405"/>
            <a:ext cx="2758740" cy="767055"/>
            <a:chOff x="8415277" y="3314011"/>
            <a:chExt cx="2759131" cy="767164"/>
          </a:xfrm>
          <a:effectLst>
            <a:outerShdw blurRad="50800" dist="38100" dir="2700000" algn="tl" rotWithShape="0">
              <a:prstClr val="black">
                <a:alpha val="40000"/>
              </a:prstClr>
            </a:outerShdw>
          </a:effectLst>
        </p:grpSpPr>
        <p:pic>
          <p:nvPicPr>
            <p:cNvPr id="81" name="Picture 8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329576" y="3321710"/>
              <a:ext cx="844832" cy="759465"/>
            </a:xfrm>
            <a:prstGeom prst="rect">
              <a:avLst/>
            </a:prstGeom>
          </p:spPr>
        </p:pic>
        <p:grpSp>
          <p:nvGrpSpPr>
            <p:cNvPr id="93" name="Group 92"/>
            <p:cNvGrpSpPr/>
            <p:nvPr/>
          </p:nvGrpSpPr>
          <p:grpSpPr>
            <a:xfrm>
              <a:off x="8415277" y="3314011"/>
              <a:ext cx="2033150" cy="752393"/>
              <a:chOff x="8415277" y="3314011"/>
              <a:chExt cx="2033150" cy="752393"/>
            </a:xfrm>
          </p:grpSpPr>
          <p:pic>
            <p:nvPicPr>
              <p:cNvPr id="83" name="Picture 8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706069" y="3314011"/>
                <a:ext cx="742358" cy="730621"/>
              </a:xfrm>
              <a:prstGeom prst="rect">
                <a:avLst/>
              </a:prstGeom>
            </p:spPr>
          </p:pic>
          <p:grpSp>
            <p:nvGrpSpPr>
              <p:cNvPr id="92" name="Group 91"/>
              <p:cNvGrpSpPr/>
              <p:nvPr/>
            </p:nvGrpSpPr>
            <p:grpSpPr>
              <a:xfrm>
                <a:off x="8415277" y="3329729"/>
                <a:ext cx="1388921" cy="736675"/>
                <a:chOff x="8658038" y="3329729"/>
                <a:chExt cx="1388921" cy="736675"/>
              </a:xfrm>
            </p:grpSpPr>
            <p:pic>
              <p:nvPicPr>
                <p:cNvPr id="87" name="Picture 86"/>
                <p:cNvPicPr>
                  <a:picLocks noChangeAspect="1"/>
                </p:cNvPicPr>
                <p:nvPr/>
              </p:nvPicPr>
              <p:blipFill rotWithShape="1">
                <a:blip r:embed="rId10" cstate="print">
                  <a:extLst>
                    <a:ext uri="{28A0092B-C50C-407E-A947-70E740481C1C}">
                      <a14:useLocalDpi xmlns:a14="http://schemas.microsoft.com/office/drawing/2010/main" val="0"/>
                    </a:ext>
                  </a:extLst>
                </a:blip>
                <a:srcRect b="8022"/>
                <a:stretch/>
              </p:blipFill>
              <p:spPr>
                <a:xfrm>
                  <a:off x="9303871" y="3329729"/>
                  <a:ext cx="743088" cy="667134"/>
                </a:xfrm>
                <a:prstGeom prst="rect">
                  <a:avLst/>
                </a:prstGeom>
              </p:spPr>
            </p:pic>
            <p:pic>
              <p:nvPicPr>
                <p:cNvPr id="89" name="Picture 88"/>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658038" y="3336721"/>
                  <a:ext cx="840152" cy="729683"/>
                </a:xfrm>
                <a:prstGeom prst="rect">
                  <a:avLst/>
                </a:prstGeom>
              </p:spPr>
            </p:pic>
          </p:grpSp>
        </p:grpSp>
      </p:grpSp>
      <p:grpSp>
        <p:nvGrpSpPr>
          <p:cNvPr id="96" name="Group 95"/>
          <p:cNvGrpSpPr/>
          <p:nvPr/>
        </p:nvGrpSpPr>
        <p:grpSpPr>
          <a:xfrm>
            <a:off x="5608541" y="5501772"/>
            <a:ext cx="2777809" cy="857809"/>
            <a:chOff x="8465279" y="4557489"/>
            <a:chExt cx="2711557" cy="837350"/>
          </a:xfrm>
          <a:effectLst>
            <a:outerShdw blurRad="50800" dist="38100" dir="2700000" algn="tl" rotWithShape="0">
              <a:prstClr val="black">
                <a:alpha val="40000"/>
              </a:prstClr>
            </a:outerShdw>
          </a:effectLst>
        </p:grpSpPr>
        <p:pic>
          <p:nvPicPr>
            <p:cNvPr id="78" name="Picture 77"/>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089228" y="4614235"/>
              <a:ext cx="821515" cy="687982"/>
            </a:xfrm>
            <a:prstGeom prst="rect">
              <a:avLst/>
            </a:prstGeom>
          </p:spPr>
        </p:pic>
        <p:pic>
          <p:nvPicPr>
            <p:cNvPr id="84" name="Picture 83"/>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748272" y="4557489"/>
              <a:ext cx="785598" cy="785598"/>
            </a:xfrm>
            <a:prstGeom prst="rect">
              <a:avLst/>
            </a:prstGeom>
          </p:spPr>
        </p:pic>
        <p:pic>
          <p:nvPicPr>
            <p:cNvPr id="85" name="Picture 84"/>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8465279" y="4605549"/>
              <a:ext cx="865295" cy="789290"/>
            </a:xfrm>
            <a:prstGeom prst="rect">
              <a:avLst/>
            </a:prstGeom>
          </p:spPr>
        </p:pic>
        <p:pic>
          <p:nvPicPr>
            <p:cNvPr id="90" name="Picture 89"/>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0403925" y="4583557"/>
              <a:ext cx="772911" cy="772911"/>
            </a:xfrm>
            <a:prstGeom prst="rect">
              <a:avLst/>
            </a:prstGeom>
          </p:spPr>
        </p:pic>
      </p:grpSp>
      <p:pic>
        <p:nvPicPr>
          <p:cNvPr id="9" name="Picture 8"/>
          <p:cNvPicPr>
            <a:picLocks noChangeAspect="1"/>
          </p:cNvPicPr>
          <p:nvPr/>
        </p:nvPicPr>
        <p:blipFill rotWithShape="1">
          <a:blip r:embed="rId16" cstate="print">
            <a:extLst>
              <a:ext uri="{28A0092B-C50C-407E-A947-70E740481C1C}">
                <a14:useLocalDpi xmlns:a14="http://schemas.microsoft.com/office/drawing/2010/main" val="0"/>
              </a:ext>
            </a:extLst>
          </a:blip>
          <a:srcRect l="4262" t="20445" r="83466" b="35163"/>
          <a:stretch/>
        </p:blipFill>
        <p:spPr>
          <a:xfrm>
            <a:off x="536332" y="1349113"/>
            <a:ext cx="1495498" cy="3043981"/>
          </a:xfrm>
          <a:prstGeom prst="rect">
            <a:avLst/>
          </a:prstGeom>
          <a:ln>
            <a:noFill/>
          </a:ln>
          <a:effectLst>
            <a:outerShdw blurRad="190500" algn="tl" rotWithShape="0">
              <a:srgbClr val="000000">
                <a:alpha val="70000"/>
              </a:srgbClr>
            </a:outerShdw>
          </a:effectLst>
        </p:spPr>
      </p:pic>
      <p:pic>
        <p:nvPicPr>
          <p:cNvPr id="33" name="Picture 32"/>
          <p:cNvPicPr>
            <a:picLocks noChangeAspect="1"/>
          </p:cNvPicPr>
          <p:nvPr/>
        </p:nvPicPr>
        <p:blipFill rotWithShape="1">
          <a:blip r:embed="rId17" cstate="print">
            <a:extLst>
              <a:ext uri="{28A0092B-C50C-407E-A947-70E740481C1C}">
                <a14:useLocalDpi xmlns:a14="http://schemas.microsoft.com/office/drawing/2010/main" val="0"/>
              </a:ext>
            </a:extLst>
          </a:blip>
          <a:srcRect b="18831"/>
          <a:stretch/>
        </p:blipFill>
        <p:spPr>
          <a:xfrm rot="4798779">
            <a:off x="8345706" y="1671972"/>
            <a:ext cx="3615928" cy="3228141"/>
          </a:xfrm>
          <a:prstGeom prst="rect">
            <a:avLst/>
          </a:prstGeom>
          <a:effectLst>
            <a:outerShdw blurRad="76200" dist="12700" dir="2700000" sy="-23000" kx="-800400" algn="bl" rotWithShape="0">
              <a:prstClr val="black">
                <a:alpha val="20000"/>
              </a:prstClr>
            </a:outerShdw>
          </a:effectLst>
        </p:spPr>
      </p:pic>
      <p:pic>
        <p:nvPicPr>
          <p:cNvPr id="3" name="Picture 2"/>
          <p:cNvPicPr>
            <a:picLocks noChangeAspect="1"/>
          </p:cNvPicPr>
          <p:nvPr/>
        </p:nvPicPr>
        <p:blipFill rotWithShape="1">
          <a:blip r:embed="rId18" cstate="print">
            <a:extLst>
              <a:ext uri="{28A0092B-C50C-407E-A947-70E740481C1C}">
                <a14:useLocalDpi xmlns:a14="http://schemas.microsoft.com/office/drawing/2010/main" val="0"/>
              </a:ext>
            </a:extLst>
          </a:blip>
          <a:srcRect l="11900" t="20000" r="76331" b="31634"/>
          <a:stretch/>
        </p:blipFill>
        <p:spPr>
          <a:xfrm>
            <a:off x="1234710" y="1323525"/>
            <a:ext cx="1434149" cy="3316471"/>
          </a:xfrm>
          <a:prstGeom prst="rect">
            <a:avLst/>
          </a:prstGeom>
          <a:ln>
            <a:noFill/>
          </a:ln>
          <a:effectLst>
            <a:outerShdw blurRad="190500" algn="tl" rotWithShape="0">
              <a:srgbClr val="000000">
                <a:alpha val="70000"/>
              </a:srgbClr>
            </a:outerShdw>
          </a:effectLst>
        </p:spPr>
      </p:pic>
      <p:pic>
        <p:nvPicPr>
          <p:cNvPr id="7" name="Picture 6"/>
          <p:cNvPicPr>
            <a:picLocks noChangeAspect="1"/>
          </p:cNvPicPr>
          <p:nvPr/>
        </p:nvPicPr>
        <p:blipFill rotWithShape="1">
          <a:blip r:embed="rId19" cstate="print">
            <a:extLst>
              <a:ext uri="{28A0092B-C50C-407E-A947-70E740481C1C}">
                <a14:useLocalDpi xmlns:a14="http://schemas.microsoft.com/office/drawing/2010/main" val="0"/>
              </a:ext>
            </a:extLst>
          </a:blip>
          <a:srcRect l="18667" t="20000" r="68608" b="30196"/>
          <a:stretch/>
        </p:blipFill>
        <p:spPr>
          <a:xfrm>
            <a:off x="2048527" y="1323524"/>
            <a:ext cx="1550675" cy="3415069"/>
          </a:xfrm>
          <a:prstGeom prst="rect">
            <a:avLst/>
          </a:prstGeom>
          <a:ln>
            <a:noFill/>
          </a:ln>
          <a:effectLst>
            <a:outerShdw blurRad="190500" algn="tl" rotWithShape="0">
              <a:srgbClr val="000000">
                <a:alpha val="70000"/>
              </a:srgbClr>
            </a:outerShdw>
          </a:effectLst>
        </p:spPr>
      </p:pic>
      <p:pic>
        <p:nvPicPr>
          <p:cNvPr id="8" name="Picture 7"/>
          <p:cNvPicPr>
            <a:picLocks noChangeAspect="1"/>
          </p:cNvPicPr>
          <p:nvPr/>
        </p:nvPicPr>
        <p:blipFill rotWithShape="1">
          <a:blip r:embed="rId20" cstate="print">
            <a:extLst>
              <a:ext uri="{28A0092B-C50C-407E-A947-70E740481C1C}">
                <a14:useLocalDpi xmlns:a14="http://schemas.microsoft.com/office/drawing/2010/main" val="0"/>
              </a:ext>
            </a:extLst>
          </a:blip>
          <a:srcRect l="27035" t="19869" r="61565" b="28889"/>
          <a:stretch/>
        </p:blipFill>
        <p:spPr>
          <a:xfrm>
            <a:off x="2883811" y="1312790"/>
            <a:ext cx="1389333" cy="3513668"/>
          </a:xfrm>
          <a:prstGeom prst="rect">
            <a:avLst/>
          </a:prstGeom>
          <a:ln>
            <a:noFill/>
          </a:ln>
          <a:effectLst>
            <a:outerShdw blurRad="190500" algn="tl" rotWithShape="0">
              <a:srgbClr val="000000">
                <a:alpha val="70000"/>
              </a:srgbClr>
            </a:outerShdw>
          </a:effectLst>
        </p:spPr>
      </p:pic>
      <p:pic>
        <p:nvPicPr>
          <p:cNvPr id="4" name="Picture 3"/>
          <p:cNvPicPr>
            <a:picLocks noChangeAspect="1"/>
          </p:cNvPicPr>
          <p:nvPr/>
        </p:nvPicPr>
        <p:blipFill rotWithShape="1">
          <a:blip r:embed="rId21" cstate="print">
            <a:extLst>
              <a:ext uri="{28A0092B-C50C-407E-A947-70E740481C1C}">
                <a14:useLocalDpi xmlns:a14="http://schemas.microsoft.com/office/drawing/2010/main" val="0"/>
              </a:ext>
            </a:extLst>
          </a:blip>
          <a:srcRect l="31244" t="20000" r="55884" b="27582"/>
          <a:stretch/>
        </p:blipFill>
        <p:spPr>
          <a:xfrm>
            <a:off x="3630832" y="1321291"/>
            <a:ext cx="1568601" cy="3680069"/>
          </a:xfrm>
          <a:prstGeom prst="rect">
            <a:avLst/>
          </a:prstGeom>
          <a:ln>
            <a:noFill/>
          </a:ln>
          <a:effectLst>
            <a:outerShdw blurRad="190500" algn="tl" rotWithShape="0">
              <a:srgbClr val="000000">
                <a:alpha val="70000"/>
              </a:srgbClr>
            </a:outerShdw>
          </a:effectLst>
        </p:spPr>
      </p:pic>
      <p:pic>
        <p:nvPicPr>
          <p:cNvPr id="24" name="Picture 23"/>
          <p:cNvPicPr>
            <a:picLocks noChangeAspect="1"/>
          </p:cNvPicPr>
          <p:nvPr/>
        </p:nvPicPr>
        <p:blipFill rotWithShape="1">
          <a:blip r:embed="rId22" cstate="print">
            <a:extLst>
              <a:ext uri="{28A0092B-C50C-407E-A947-70E740481C1C}">
                <a14:useLocalDpi xmlns:a14="http://schemas.microsoft.com/office/drawing/2010/main" val="0"/>
              </a:ext>
            </a:extLst>
          </a:blip>
          <a:srcRect l="57792" t="12205" r="25001" b="9724"/>
          <a:stretch/>
        </p:blipFill>
        <p:spPr>
          <a:xfrm>
            <a:off x="4505705" y="1377372"/>
            <a:ext cx="1382497" cy="3623988"/>
          </a:xfrm>
          <a:prstGeom prst="rect">
            <a:avLst/>
          </a:prstGeom>
          <a:ln>
            <a:noFill/>
          </a:ln>
          <a:effectLst>
            <a:outerShdw blurRad="190500" algn="tl" rotWithShape="0">
              <a:srgbClr val="000000">
                <a:alpha val="70000"/>
              </a:srgbClr>
            </a:outerShdw>
          </a:effectLst>
        </p:spPr>
      </p:pic>
      <p:pic>
        <p:nvPicPr>
          <p:cNvPr id="5" name="Picture 4"/>
          <p:cNvPicPr>
            <a:picLocks noChangeAspect="1"/>
          </p:cNvPicPr>
          <p:nvPr/>
        </p:nvPicPr>
        <p:blipFill rotWithShape="1">
          <a:blip r:embed="rId23" cstate="print">
            <a:extLst>
              <a:ext uri="{28A0092B-C50C-407E-A947-70E740481C1C}">
                <a14:useLocalDpi xmlns:a14="http://schemas.microsoft.com/office/drawing/2010/main" val="0"/>
              </a:ext>
            </a:extLst>
          </a:blip>
          <a:srcRect l="40218" t="19477" r="48014" b="28935"/>
          <a:stretch/>
        </p:blipFill>
        <p:spPr>
          <a:xfrm>
            <a:off x="5259660" y="1280218"/>
            <a:ext cx="1508658" cy="3792228"/>
          </a:xfrm>
          <a:prstGeom prst="rect">
            <a:avLst/>
          </a:prstGeom>
          <a:ln>
            <a:noFill/>
          </a:ln>
          <a:effectLst>
            <a:outerShdw blurRad="190500" algn="tl" rotWithShape="0">
              <a:srgbClr val="000000">
                <a:alpha val="70000"/>
              </a:srgbClr>
            </a:outerShdw>
          </a:effectLst>
        </p:spPr>
      </p:pic>
      <p:sp>
        <p:nvSpPr>
          <p:cNvPr id="35" name="Title 3"/>
          <p:cNvSpPr txBox="1">
            <a:spLocks/>
          </p:cNvSpPr>
          <p:nvPr/>
        </p:nvSpPr>
        <p:spPr>
          <a:xfrm>
            <a:off x="269241" y="289957"/>
            <a:ext cx="11655840" cy="899537"/>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705" b="1" dirty="0" err="1" smtClean="0">
                <a:solidFill>
                  <a:schemeClr val="accent1"/>
                </a:solidFill>
              </a:rPr>
              <a:t>Integración</a:t>
            </a:r>
            <a:r>
              <a:rPr lang="en-US" sz="4705" b="1" dirty="0" smtClean="0">
                <a:solidFill>
                  <a:schemeClr val="accent1"/>
                </a:solidFill>
              </a:rPr>
              <a:t> con </a:t>
            </a:r>
            <a:r>
              <a:rPr lang="en-US" sz="4705" b="1" dirty="0" err="1" smtClean="0">
                <a:solidFill>
                  <a:schemeClr val="accent1"/>
                </a:solidFill>
              </a:rPr>
              <a:t>teléfonos</a:t>
            </a:r>
            <a:endParaRPr lang="en-US" sz="4705" b="1" dirty="0">
              <a:solidFill>
                <a:schemeClr val="accent1"/>
              </a:solidFill>
            </a:endParaRPr>
          </a:p>
        </p:txBody>
      </p:sp>
    </p:spTree>
    <p:extLst>
      <p:ext uri="{BB962C8B-B14F-4D97-AF65-F5344CB8AC3E}">
        <p14:creationId xmlns:p14="http://schemas.microsoft.com/office/powerpoint/2010/main" val="40083486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7" presetClass="entr" presetSubtype="0"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1000"/>
                                        <p:tgtEl>
                                          <p:spTgt spid="3"/>
                                        </p:tgtEl>
                                      </p:cBhvr>
                                    </p:animEffect>
                                    <p:anim calcmode="lin" valueType="num">
                                      <p:cBhvr>
                                        <p:cTn id="14" dur="1000" fill="hold"/>
                                        <p:tgtEl>
                                          <p:spTgt spid="3"/>
                                        </p:tgtEl>
                                        <p:attrNameLst>
                                          <p:attrName>ppt_x</p:attrName>
                                        </p:attrNameLst>
                                      </p:cBhvr>
                                      <p:tavLst>
                                        <p:tav tm="0">
                                          <p:val>
                                            <p:strVal val="#ppt_x"/>
                                          </p:val>
                                        </p:tav>
                                        <p:tav tm="100000">
                                          <p:val>
                                            <p:strVal val="#ppt_x"/>
                                          </p:val>
                                        </p:tav>
                                      </p:tavLst>
                                    </p:anim>
                                    <p:anim calcmode="lin" valueType="num">
                                      <p:cBhvr>
                                        <p:cTn id="15" dur="1000" fill="hold"/>
                                        <p:tgtEl>
                                          <p:spTgt spid="3"/>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7" presetClass="entr" presetSubtype="0"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1000"/>
                                        <p:tgtEl>
                                          <p:spTgt spid="7"/>
                                        </p:tgtEl>
                                      </p:cBhvr>
                                    </p:animEffect>
                                    <p:anim calcmode="lin" valueType="num">
                                      <p:cBhvr>
                                        <p:cTn id="20" dur="1000" fill="hold"/>
                                        <p:tgtEl>
                                          <p:spTgt spid="7"/>
                                        </p:tgtEl>
                                        <p:attrNameLst>
                                          <p:attrName>ppt_x</p:attrName>
                                        </p:attrNameLst>
                                      </p:cBhvr>
                                      <p:tavLst>
                                        <p:tav tm="0">
                                          <p:val>
                                            <p:strVal val="#ppt_x"/>
                                          </p:val>
                                        </p:tav>
                                        <p:tav tm="100000">
                                          <p:val>
                                            <p:strVal val="#ppt_x"/>
                                          </p:val>
                                        </p:tav>
                                      </p:tavLst>
                                    </p:anim>
                                    <p:anim calcmode="lin" valueType="num">
                                      <p:cBhvr>
                                        <p:cTn id="21" dur="1000" fill="hold"/>
                                        <p:tgtEl>
                                          <p:spTgt spid="7"/>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7" presetClass="entr" presetSubtype="0" fill="hold" nodeType="after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1000"/>
                                        <p:tgtEl>
                                          <p:spTgt spid="8"/>
                                        </p:tgtEl>
                                      </p:cBhvr>
                                    </p:animEffect>
                                    <p:anim calcmode="lin" valueType="num">
                                      <p:cBhvr>
                                        <p:cTn id="26" dur="1000" fill="hold"/>
                                        <p:tgtEl>
                                          <p:spTgt spid="8"/>
                                        </p:tgtEl>
                                        <p:attrNameLst>
                                          <p:attrName>ppt_x</p:attrName>
                                        </p:attrNameLst>
                                      </p:cBhvr>
                                      <p:tavLst>
                                        <p:tav tm="0">
                                          <p:val>
                                            <p:strVal val="#ppt_x"/>
                                          </p:val>
                                        </p:tav>
                                        <p:tav tm="100000">
                                          <p:val>
                                            <p:strVal val="#ppt_x"/>
                                          </p:val>
                                        </p:tav>
                                      </p:tavLst>
                                    </p:anim>
                                    <p:anim calcmode="lin" valueType="num">
                                      <p:cBhvr>
                                        <p:cTn id="27" dur="1000" fill="hold"/>
                                        <p:tgtEl>
                                          <p:spTgt spid="8"/>
                                        </p:tgtEl>
                                        <p:attrNameLst>
                                          <p:attrName>ppt_y</p:attrName>
                                        </p:attrNameLst>
                                      </p:cBhvr>
                                      <p:tavLst>
                                        <p:tav tm="0">
                                          <p:val>
                                            <p:strVal val="#ppt_y-.1"/>
                                          </p:val>
                                        </p:tav>
                                        <p:tav tm="100000">
                                          <p:val>
                                            <p:strVal val="#ppt_y"/>
                                          </p:val>
                                        </p:tav>
                                      </p:tavLst>
                                    </p:anim>
                                  </p:childTnLst>
                                </p:cTn>
                              </p:par>
                            </p:childTnLst>
                          </p:cTn>
                        </p:par>
                        <p:par>
                          <p:cTn id="28" fill="hold">
                            <p:stCondLst>
                              <p:cond delay="4000"/>
                            </p:stCondLst>
                            <p:childTnLst>
                              <p:par>
                                <p:cTn id="29" presetID="47" presetClass="entr" presetSubtype="0" fill="hold" nodeType="after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fade">
                                      <p:cBhvr>
                                        <p:cTn id="31" dur="1000"/>
                                        <p:tgtEl>
                                          <p:spTgt spid="4"/>
                                        </p:tgtEl>
                                      </p:cBhvr>
                                    </p:animEffect>
                                    <p:anim calcmode="lin" valueType="num">
                                      <p:cBhvr>
                                        <p:cTn id="32" dur="1000" fill="hold"/>
                                        <p:tgtEl>
                                          <p:spTgt spid="4"/>
                                        </p:tgtEl>
                                        <p:attrNameLst>
                                          <p:attrName>ppt_x</p:attrName>
                                        </p:attrNameLst>
                                      </p:cBhvr>
                                      <p:tavLst>
                                        <p:tav tm="0">
                                          <p:val>
                                            <p:strVal val="#ppt_x"/>
                                          </p:val>
                                        </p:tav>
                                        <p:tav tm="100000">
                                          <p:val>
                                            <p:strVal val="#ppt_x"/>
                                          </p:val>
                                        </p:tav>
                                      </p:tavLst>
                                    </p:anim>
                                    <p:anim calcmode="lin" valueType="num">
                                      <p:cBhvr>
                                        <p:cTn id="33" dur="1000" fill="hold"/>
                                        <p:tgtEl>
                                          <p:spTgt spid="4"/>
                                        </p:tgtEl>
                                        <p:attrNameLst>
                                          <p:attrName>ppt_y</p:attrName>
                                        </p:attrNameLst>
                                      </p:cBhvr>
                                      <p:tavLst>
                                        <p:tav tm="0">
                                          <p:val>
                                            <p:strVal val="#ppt_y-.1"/>
                                          </p:val>
                                        </p:tav>
                                        <p:tav tm="100000">
                                          <p:val>
                                            <p:strVal val="#ppt_y"/>
                                          </p:val>
                                        </p:tav>
                                      </p:tavLst>
                                    </p:anim>
                                  </p:childTnLst>
                                </p:cTn>
                              </p:par>
                            </p:childTnLst>
                          </p:cTn>
                        </p:par>
                        <p:par>
                          <p:cTn id="34" fill="hold">
                            <p:stCondLst>
                              <p:cond delay="5000"/>
                            </p:stCondLst>
                            <p:childTnLst>
                              <p:par>
                                <p:cTn id="35" presetID="47" presetClass="entr" presetSubtype="0" fill="hold" nodeType="after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fade">
                                      <p:cBhvr>
                                        <p:cTn id="37" dur="1000"/>
                                        <p:tgtEl>
                                          <p:spTgt spid="24"/>
                                        </p:tgtEl>
                                      </p:cBhvr>
                                    </p:animEffect>
                                    <p:anim calcmode="lin" valueType="num">
                                      <p:cBhvr>
                                        <p:cTn id="38" dur="1000" fill="hold"/>
                                        <p:tgtEl>
                                          <p:spTgt spid="24"/>
                                        </p:tgtEl>
                                        <p:attrNameLst>
                                          <p:attrName>ppt_x</p:attrName>
                                        </p:attrNameLst>
                                      </p:cBhvr>
                                      <p:tavLst>
                                        <p:tav tm="0">
                                          <p:val>
                                            <p:strVal val="#ppt_x"/>
                                          </p:val>
                                        </p:tav>
                                        <p:tav tm="100000">
                                          <p:val>
                                            <p:strVal val="#ppt_x"/>
                                          </p:val>
                                        </p:tav>
                                      </p:tavLst>
                                    </p:anim>
                                    <p:anim calcmode="lin" valueType="num">
                                      <p:cBhvr>
                                        <p:cTn id="39" dur="1000" fill="hold"/>
                                        <p:tgtEl>
                                          <p:spTgt spid="24"/>
                                        </p:tgtEl>
                                        <p:attrNameLst>
                                          <p:attrName>ppt_y</p:attrName>
                                        </p:attrNameLst>
                                      </p:cBhvr>
                                      <p:tavLst>
                                        <p:tav tm="0">
                                          <p:val>
                                            <p:strVal val="#ppt_y-.1"/>
                                          </p:val>
                                        </p:tav>
                                        <p:tav tm="100000">
                                          <p:val>
                                            <p:strVal val="#ppt_y"/>
                                          </p:val>
                                        </p:tav>
                                      </p:tavLst>
                                    </p:anim>
                                  </p:childTnLst>
                                </p:cTn>
                              </p:par>
                            </p:childTnLst>
                          </p:cTn>
                        </p:par>
                        <p:par>
                          <p:cTn id="40" fill="hold">
                            <p:stCondLst>
                              <p:cond delay="6000"/>
                            </p:stCondLst>
                            <p:childTnLst>
                              <p:par>
                                <p:cTn id="41" presetID="47" presetClass="entr" presetSubtype="0" fill="hold" nodeType="afterEffect">
                                  <p:stCondLst>
                                    <p:cond delay="0"/>
                                  </p:stCondLst>
                                  <p:childTnLst>
                                    <p:set>
                                      <p:cBhvr>
                                        <p:cTn id="42" dur="1" fill="hold">
                                          <p:stCondLst>
                                            <p:cond delay="0"/>
                                          </p:stCondLst>
                                        </p:cTn>
                                        <p:tgtEl>
                                          <p:spTgt spid="5"/>
                                        </p:tgtEl>
                                        <p:attrNameLst>
                                          <p:attrName>style.visibility</p:attrName>
                                        </p:attrNameLst>
                                      </p:cBhvr>
                                      <p:to>
                                        <p:strVal val="visible"/>
                                      </p:to>
                                    </p:set>
                                    <p:animEffect transition="in" filter="fade">
                                      <p:cBhvr>
                                        <p:cTn id="43" dur="1000"/>
                                        <p:tgtEl>
                                          <p:spTgt spid="5"/>
                                        </p:tgtEl>
                                      </p:cBhvr>
                                    </p:animEffect>
                                    <p:anim calcmode="lin" valueType="num">
                                      <p:cBhvr>
                                        <p:cTn id="44" dur="1000" fill="hold"/>
                                        <p:tgtEl>
                                          <p:spTgt spid="5"/>
                                        </p:tgtEl>
                                        <p:attrNameLst>
                                          <p:attrName>ppt_x</p:attrName>
                                        </p:attrNameLst>
                                      </p:cBhvr>
                                      <p:tavLst>
                                        <p:tav tm="0">
                                          <p:val>
                                            <p:strVal val="#ppt_x"/>
                                          </p:val>
                                        </p:tav>
                                        <p:tav tm="100000">
                                          <p:val>
                                            <p:strVal val="#ppt_x"/>
                                          </p:val>
                                        </p:tav>
                                      </p:tavLst>
                                    </p:anim>
                                    <p:anim calcmode="lin" valueType="num">
                                      <p:cBhvr>
                                        <p:cTn id="45" dur="1000" fill="hold"/>
                                        <p:tgtEl>
                                          <p:spTgt spid="5"/>
                                        </p:tgtEl>
                                        <p:attrNameLst>
                                          <p:attrName>ppt_y</p:attrName>
                                        </p:attrNameLst>
                                      </p:cBhvr>
                                      <p:tavLst>
                                        <p:tav tm="0">
                                          <p:val>
                                            <p:strVal val="#ppt_y-.1"/>
                                          </p:val>
                                        </p:tav>
                                        <p:tav tm="100000">
                                          <p:val>
                                            <p:strVal val="#ppt_y"/>
                                          </p:val>
                                        </p:tav>
                                      </p:tavLst>
                                    </p:anim>
                                  </p:childTnLst>
                                </p:cTn>
                              </p:par>
                            </p:childTnLst>
                          </p:cTn>
                        </p:par>
                        <p:par>
                          <p:cTn id="46" fill="hold">
                            <p:stCondLst>
                              <p:cond delay="7000"/>
                            </p:stCondLst>
                            <p:childTnLst>
                              <p:par>
                                <p:cTn id="47" presetID="42" presetClass="entr" presetSubtype="0" fill="hold" nodeType="afterEffect">
                                  <p:stCondLst>
                                    <p:cond delay="0"/>
                                  </p:stCondLst>
                                  <p:childTnLst>
                                    <p:set>
                                      <p:cBhvr>
                                        <p:cTn id="48" dur="1" fill="hold">
                                          <p:stCondLst>
                                            <p:cond delay="0"/>
                                          </p:stCondLst>
                                        </p:cTn>
                                        <p:tgtEl>
                                          <p:spTgt spid="94"/>
                                        </p:tgtEl>
                                        <p:attrNameLst>
                                          <p:attrName>style.visibility</p:attrName>
                                        </p:attrNameLst>
                                      </p:cBhvr>
                                      <p:to>
                                        <p:strVal val="visible"/>
                                      </p:to>
                                    </p:set>
                                    <p:animEffect transition="in" filter="fade">
                                      <p:cBhvr>
                                        <p:cTn id="49" dur="1000"/>
                                        <p:tgtEl>
                                          <p:spTgt spid="94"/>
                                        </p:tgtEl>
                                      </p:cBhvr>
                                    </p:animEffect>
                                    <p:anim calcmode="lin" valueType="num">
                                      <p:cBhvr>
                                        <p:cTn id="50" dur="1000" fill="hold"/>
                                        <p:tgtEl>
                                          <p:spTgt spid="94"/>
                                        </p:tgtEl>
                                        <p:attrNameLst>
                                          <p:attrName>ppt_x</p:attrName>
                                        </p:attrNameLst>
                                      </p:cBhvr>
                                      <p:tavLst>
                                        <p:tav tm="0">
                                          <p:val>
                                            <p:strVal val="#ppt_x"/>
                                          </p:val>
                                        </p:tav>
                                        <p:tav tm="100000">
                                          <p:val>
                                            <p:strVal val="#ppt_x"/>
                                          </p:val>
                                        </p:tav>
                                      </p:tavLst>
                                    </p:anim>
                                    <p:anim calcmode="lin" valueType="num">
                                      <p:cBhvr>
                                        <p:cTn id="51" dur="1000" fill="hold"/>
                                        <p:tgtEl>
                                          <p:spTgt spid="94"/>
                                        </p:tgtEl>
                                        <p:attrNameLst>
                                          <p:attrName>ppt_y</p:attrName>
                                        </p:attrNameLst>
                                      </p:cBhvr>
                                      <p:tavLst>
                                        <p:tav tm="0">
                                          <p:val>
                                            <p:strVal val="#ppt_y+.1"/>
                                          </p:val>
                                        </p:tav>
                                        <p:tav tm="100000">
                                          <p:val>
                                            <p:strVal val="#ppt_y"/>
                                          </p:val>
                                        </p:tav>
                                      </p:tavLst>
                                    </p:anim>
                                  </p:childTnLst>
                                </p:cTn>
                              </p:par>
                              <p:par>
                                <p:cTn id="52" presetID="42" presetClass="entr" presetSubtype="0" fill="hold" nodeType="withEffect">
                                  <p:stCondLst>
                                    <p:cond delay="0"/>
                                  </p:stCondLst>
                                  <p:childTnLst>
                                    <p:set>
                                      <p:cBhvr>
                                        <p:cTn id="53" dur="1" fill="hold">
                                          <p:stCondLst>
                                            <p:cond delay="0"/>
                                          </p:stCondLst>
                                        </p:cTn>
                                        <p:tgtEl>
                                          <p:spTgt spid="95"/>
                                        </p:tgtEl>
                                        <p:attrNameLst>
                                          <p:attrName>style.visibility</p:attrName>
                                        </p:attrNameLst>
                                      </p:cBhvr>
                                      <p:to>
                                        <p:strVal val="visible"/>
                                      </p:to>
                                    </p:set>
                                    <p:animEffect transition="in" filter="fade">
                                      <p:cBhvr>
                                        <p:cTn id="54" dur="1000"/>
                                        <p:tgtEl>
                                          <p:spTgt spid="95"/>
                                        </p:tgtEl>
                                      </p:cBhvr>
                                    </p:animEffect>
                                    <p:anim calcmode="lin" valueType="num">
                                      <p:cBhvr>
                                        <p:cTn id="55" dur="1000" fill="hold"/>
                                        <p:tgtEl>
                                          <p:spTgt spid="95"/>
                                        </p:tgtEl>
                                        <p:attrNameLst>
                                          <p:attrName>ppt_x</p:attrName>
                                        </p:attrNameLst>
                                      </p:cBhvr>
                                      <p:tavLst>
                                        <p:tav tm="0">
                                          <p:val>
                                            <p:strVal val="#ppt_x"/>
                                          </p:val>
                                        </p:tav>
                                        <p:tav tm="100000">
                                          <p:val>
                                            <p:strVal val="#ppt_x"/>
                                          </p:val>
                                        </p:tav>
                                      </p:tavLst>
                                    </p:anim>
                                    <p:anim calcmode="lin" valueType="num">
                                      <p:cBhvr>
                                        <p:cTn id="56" dur="1000" fill="hold"/>
                                        <p:tgtEl>
                                          <p:spTgt spid="95"/>
                                        </p:tgtEl>
                                        <p:attrNameLst>
                                          <p:attrName>ppt_y</p:attrName>
                                        </p:attrNameLst>
                                      </p:cBhvr>
                                      <p:tavLst>
                                        <p:tav tm="0">
                                          <p:val>
                                            <p:strVal val="#ppt_y+.1"/>
                                          </p:val>
                                        </p:tav>
                                        <p:tav tm="100000">
                                          <p:val>
                                            <p:strVal val="#ppt_y"/>
                                          </p:val>
                                        </p:tav>
                                      </p:tavLst>
                                    </p:anim>
                                  </p:childTnLst>
                                </p:cTn>
                              </p:par>
                              <p:par>
                                <p:cTn id="57" presetID="42" presetClass="entr" presetSubtype="0" fill="hold" nodeType="withEffect">
                                  <p:stCondLst>
                                    <p:cond delay="0"/>
                                  </p:stCondLst>
                                  <p:childTnLst>
                                    <p:set>
                                      <p:cBhvr>
                                        <p:cTn id="58" dur="1" fill="hold">
                                          <p:stCondLst>
                                            <p:cond delay="0"/>
                                          </p:stCondLst>
                                        </p:cTn>
                                        <p:tgtEl>
                                          <p:spTgt spid="96"/>
                                        </p:tgtEl>
                                        <p:attrNameLst>
                                          <p:attrName>style.visibility</p:attrName>
                                        </p:attrNameLst>
                                      </p:cBhvr>
                                      <p:to>
                                        <p:strVal val="visible"/>
                                      </p:to>
                                    </p:set>
                                    <p:animEffect transition="in" filter="fade">
                                      <p:cBhvr>
                                        <p:cTn id="59" dur="1000"/>
                                        <p:tgtEl>
                                          <p:spTgt spid="96"/>
                                        </p:tgtEl>
                                      </p:cBhvr>
                                    </p:animEffect>
                                    <p:anim calcmode="lin" valueType="num">
                                      <p:cBhvr>
                                        <p:cTn id="60" dur="1000" fill="hold"/>
                                        <p:tgtEl>
                                          <p:spTgt spid="96"/>
                                        </p:tgtEl>
                                        <p:attrNameLst>
                                          <p:attrName>ppt_x</p:attrName>
                                        </p:attrNameLst>
                                      </p:cBhvr>
                                      <p:tavLst>
                                        <p:tav tm="0">
                                          <p:val>
                                            <p:strVal val="#ppt_x"/>
                                          </p:val>
                                        </p:tav>
                                        <p:tav tm="100000">
                                          <p:val>
                                            <p:strVal val="#ppt_x"/>
                                          </p:val>
                                        </p:tav>
                                      </p:tavLst>
                                    </p:anim>
                                    <p:anim calcmode="lin" valueType="num">
                                      <p:cBhvr>
                                        <p:cTn id="61" dur="1000" fill="hold"/>
                                        <p:tgtEl>
                                          <p:spTgt spid="96"/>
                                        </p:tgtEl>
                                        <p:attrNameLst>
                                          <p:attrName>ppt_y</p:attrName>
                                        </p:attrNameLst>
                                      </p:cBhvr>
                                      <p:tavLst>
                                        <p:tav tm="0">
                                          <p:val>
                                            <p:strVal val="#ppt_y+.1"/>
                                          </p:val>
                                        </p:tav>
                                        <p:tav tm="100000">
                                          <p:val>
                                            <p:strVal val="#ppt_y"/>
                                          </p:val>
                                        </p:tav>
                                      </p:tavLst>
                                    </p:anim>
                                  </p:childTnLst>
                                </p:cTn>
                              </p:par>
                              <p:par>
                                <p:cTn id="62" presetID="42" presetClass="entr" presetSubtype="0" fill="hold" nodeType="withEffect">
                                  <p:stCondLst>
                                    <p:cond delay="0"/>
                                  </p:stCondLst>
                                  <p:childTnLst>
                                    <p:set>
                                      <p:cBhvr>
                                        <p:cTn id="63" dur="1" fill="hold">
                                          <p:stCondLst>
                                            <p:cond delay="0"/>
                                          </p:stCondLst>
                                        </p:cTn>
                                        <p:tgtEl>
                                          <p:spTgt spid="82"/>
                                        </p:tgtEl>
                                        <p:attrNameLst>
                                          <p:attrName>style.visibility</p:attrName>
                                        </p:attrNameLst>
                                      </p:cBhvr>
                                      <p:to>
                                        <p:strVal val="visible"/>
                                      </p:to>
                                    </p:set>
                                    <p:animEffect transition="in" filter="fade">
                                      <p:cBhvr>
                                        <p:cTn id="64" dur="1000"/>
                                        <p:tgtEl>
                                          <p:spTgt spid="82"/>
                                        </p:tgtEl>
                                      </p:cBhvr>
                                    </p:animEffect>
                                    <p:anim calcmode="lin" valueType="num">
                                      <p:cBhvr>
                                        <p:cTn id="65" dur="1000" fill="hold"/>
                                        <p:tgtEl>
                                          <p:spTgt spid="82"/>
                                        </p:tgtEl>
                                        <p:attrNameLst>
                                          <p:attrName>ppt_x</p:attrName>
                                        </p:attrNameLst>
                                      </p:cBhvr>
                                      <p:tavLst>
                                        <p:tav tm="0">
                                          <p:val>
                                            <p:strVal val="#ppt_x"/>
                                          </p:val>
                                        </p:tav>
                                        <p:tav tm="100000">
                                          <p:val>
                                            <p:strVal val="#ppt_x"/>
                                          </p:val>
                                        </p:tav>
                                      </p:tavLst>
                                    </p:anim>
                                    <p:anim calcmode="lin" valueType="num">
                                      <p:cBhvr>
                                        <p:cTn id="66" dur="1000" fill="hold"/>
                                        <p:tgtEl>
                                          <p:spTgt spid="8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Microsoft Band Xamarin SDK</a:t>
            </a:r>
            <a:endParaRPr lang="en-US" dirty="0"/>
          </a:p>
        </p:txBody>
      </p:sp>
    </p:spTree>
    <p:extLst>
      <p:ext uri="{BB962C8B-B14F-4D97-AF65-F5344CB8AC3E}">
        <p14:creationId xmlns:p14="http://schemas.microsoft.com/office/powerpoint/2010/main" val="3721354713"/>
      </p:ext>
    </p:extLst>
  </p:cSld>
  <p:clrMapOvr>
    <a:masterClrMapping/>
  </p:clrMapOvr>
  <p:transition>
    <p:fade/>
  </p:transition>
  <p:timing>
    <p:tnLst>
      <p:par>
        <p:cTn id="1" dur="indefinite" restart="never" nodeType="tmRoot"/>
      </p:par>
    </p:tnLst>
  </p:timing>
</p:sld>
</file>

<file path=ppt/theme/theme1.xml><?xml version="1.0" encoding="utf-8"?>
<a:theme xmlns:a="http://schemas.openxmlformats.org/drawingml/2006/main" name="PPT%20Theme">
  <a:themeElements>
    <a:clrScheme name="Windows Threshold">
      <a:dk1>
        <a:srgbClr val="737373"/>
      </a:dk1>
      <a:lt1>
        <a:sysClr val="window" lastClr="FFFFFF"/>
      </a:lt1>
      <a:dk2>
        <a:srgbClr val="000000"/>
      </a:dk2>
      <a:lt2>
        <a:srgbClr val="D2D2D2"/>
      </a:lt2>
      <a:accent1>
        <a:srgbClr val="0078D7"/>
      </a:accent1>
      <a:accent2>
        <a:srgbClr val="5C2D91"/>
      </a:accent2>
      <a:accent3>
        <a:srgbClr val="B4009E"/>
      </a:accent3>
      <a:accent4>
        <a:srgbClr val="008272"/>
      </a:accent4>
      <a:accent5>
        <a:srgbClr val="107C10"/>
      </a:accent5>
      <a:accent6>
        <a:srgbClr val="E81123"/>
      </a:accent6>
      <a:hlink>
        <a:srgbClr val="0078D7"/>
      </a:hlink>
      <a:folHlink>
        <a:srgbClr val="737373"/>
      </a:folHlink>
    </a:clrScheme>
    <a:fontScheme name="Segoe">
      <a:majorFont>
        <a:latin typeface="Segoe UI"/>
        <a:ea typeface=""/>
        <a:cs typeface=""/>
      </a:majorFont>
      <a:minorFont>
        <a:latin typeface="Segoe U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defPPr algn="ctr">
          <a:lnSpc>
            <a:spcPct val="90000"/>
          </a:lnSpc>
          <a:spcBef>
            <a:spcPts val="600"/>
          </a:spcBef>
          <a:defRPr sz="2000"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137160" tIns="109728" rIns="137160" bIns="109728" rtlCol="0">
        <a:spAutoFit/>
      </a:bodyPr>
      <a:lstStyle>
        <a:defPPr>
          <a:lnSpc>
            <a:spcPct val="90000"/>
          </a:lnSpc>
          <a:spcBef>
            <a:spcPts val="600"/>
          </a:spcBef>
          <a:defRPr dirty="0" err="1" smtClean="0"/>
        </a:defPPr>
      </a:lstStyle>
    </a:txDef>
  </a:objectDefaults>
  <a:extraClrSchemeLst/>
  <a:custClrLst>
    <a:custClr name="Yellow">
      <a:srgbClr val="FFB900"/>
    </a:custClr>
    <a:custClr name="Orange">
      <a:srgbClr val="D83B01"/>
    </a:custClr>
    <a:custClr name="Light Yellow">
      <a:srgbClr val="FFF100"/>
    </a:custClr>
    <a:custClr name="Light Orange">
      <a:srgbClr val="FF8C00"/>
    </a:custClr>
    <a:custClr name="Dark Red">
      <a:srgbClr val="A80000"/>
    </a:custClr>
    <a:custClr name="Light Magenta">
      <a:srgbClr val="E3008C"/>
    </a:custClr>
    <a:custClr name="Dark Magenta">
      <a:srgbClr val="5C005C"/>
    </a:custClr>
    <a:custClr name="Light Purple">
      <a:srgbClr val="B4A0FF"/>
    </a:custClr>
    <a:custClr name="Dark Purple">
      <a:srgbClr val="32145A"/>
    </a:custClr>
    <a:custClr name="Light Blue">
      <a:srgbClr val="00BCF2"/>
    </a:custClr>
    <a:custClr name="Mid Blue">
      <a:srgbClr val="00188F"/>
    </a:custClr>
    <a:custClr name="Dark Blue">
      <a:srgbClr val="002050"/>
    </a:custClr>
    <a:custClr name="Light Teal">
      <a:srgbClr val="00B294"/>
    </a:custClr>
    <a:custClr name="Dark Teal">
      <a:srgbClr val="004B50"/>
    </a:custClr>
    <a:custClr name="Light Green">
      <a:srgbClr val="BAD80A"/>
    </a:custClr>
    <a:custClr name="Dark Green">
      <a:srgbClr val="004B1C"/>
    </a:custClr>
    <a:custClr name="Dark Gray">
      <a:srgbClr val="505050"/>
    </a:custClr>
  </a:custClrLst>
  <a:extLst>
    <a:ext uri="{05A4C25C-085E-4340-85A3-A5531E510DB2}">
      <thm15:themeFamily xmlns:thm15="http://schemas.microsoft.com/office/thememl/2012/main" name="PPT%20Theme" id="{82616841-7427-4827-869A-BD59E6CB2CB3}" vid="{68DEB26C-E886-4233-AE85-B4E59D32E7E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odule xmlns="EEE5B532-0FC6-42A2-92D4-EABE09DEBFCC" xsi:nil="true"/>
    <Status xmlns="EEE5B532-0FC6-42A2-92D4-EABE09DEBFCC">Final</Status>
    <Content_x0020_Type xmlns="EEE5B532-0FC6-42A2-92D4-EABE09DEBFCC">Slide Presentation</Content_x0020_Typ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7A91A40830EBD43BE524A7CE4B3AE1E" ma:contentTypeVersion="" ma:contentTypeDescription="Create a new document." ma:contentTypeScope="" ma:versionID="564620281baef6ba28e9e829bb933c81">
  <xsd:schema xmlns:xsd="http://www.w3.org/2001/XMLSchema" xmlns:xs="http://www.w3.org/2001/XMLSchema" xmlns:p="http://schemas.microsoft.com/office/2006/metadata/properties" xmlns:ns2="EEE5B532-0FC6-42A2-92D4-EABE09DEBFCC" targetNamespace="http://schemas.microsoft.com/office/2006/metadata/properties" ma:root="true" ma:fieldsID="e0bdcf4237a0a33696396f5b9319db96" ns2:_="">
    <xsd:import namespace="EEE5B532-0FC6-42A2-92D4-EABE09DEBFCC"/>
    <xsd:element name="properties">
      <xsd:complexType>
        <xsd:sequence>
          <xsd:element name="documentManagement">
            <xsd:complexType>
              <xsd:all>
                <xsd:element ref="ns2:Content_x0020_Type"/>
                <xsd:element ref="ns2:Module" minOccurs="0"/>
                <xsd:element ref="ns2:Status"/>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EE5B532-0FC6-42A2-92D4-EABE09DEBFCC" elementFormDefault="qualified">
    <xsd:import namespace="http://schemas.microsoft.com/office/2006/documentManagement/types"/>
    <xsd:import namespace="http://schemas.microsoft.com/office/infopath/2007/PartnerControls"/>
    <xsd:element name="Content_x0020_Type" ma:index="8" ma:displayName="Content Type" ma:format="Dropdown" ma:internalName="Content_x0020_Type">
      <xsd:simpleType>
        <xsd:restriction base="dms:Choice">
          <xsd:enumeration value="Assessment"/>
          <xsd:enumeration value="Assessment Policheck"/>
          <xsd:enumeration value="Break Slides"/>
          <xsd:enumeration value="CC File"/>
          <xsd:enumeration value="CC Policheck"/>
          <xsd:enumeration value="Instructor Image"/>
          <xsd:enumeration value="Outline/Meeting Recordings"/>
          <xsd:enumeration value="Slide Presentation"/>
          <xsd:enumeration value="Slide Presentation Policheck"/>
          <xsd:enumeration value="SME Recruitment"/>
          <xsd:enumeration value="Video"/>
        </xsd:restriction>
      </xsd:simpleType>
    </xsd:element>
    <xsd:element name="Module" ma:index="9" nillable="true" ma:displayName="Module" ma:decimals="0" ma:internalName="Module" ma:percentage="FALSE">
      <xsd:simpleType>
        <xsd:restriction base="dms:Number">
          <xsd:maxInclusive value="40"/>
          <xsd:minInclusive value="1"/>
        </xsd:restriction>
      </xsd:simpleType>
    </xsd:element>
    <xsd:element name="Status" ma:index="10" ma:displayName="Status" ma:default="Draft" ma:format="Dropdown" ma:internalName="Status">
      <xsd:simpleType>
        <xsd:restriction base="dms:Choice">
          <xsd:enumeration value="Draft"/>
          <xsd:enumeration value="Final"/>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F5E1494-6B65-4E1E-9729-2B216CB62627}">
  <ds:schemaRefs>
    <ds:schemaRef ds:uri="http://purl.org/dc/elements/1.1/"/>
    <ds:schemaRef ds:uri="EEE5B532-0FC6-42A2-92D4-EABE09DEBFCC"/>
    <ds:schemaRef ds:uri="http://purl.org/dc/terms/"/>
    <ds:schemaRef ds:uri="http://schemas.microsoft.com/office/2006/metadata/properties"/>
    <ds:schemaRef ds:uri="http://schemas.microsoft.com/office/2006/documentManagement/types"/>
    <ds:schemaRef ds:uri="http://schemas.microsoft.com/office/infopath/2007/PartnerControls"/>
    <ds:schemaRef ds:uri="http://schemas.openxmlformats.org/package/2006/metadata/core-properties"/>
    <ds:schemaRef ds:uri="http://www.w3.org/XML/1998/namespace"/>
    <ds:schemaRef ds:uri="http://purl.org/dc/dcmitype/"/>
  </ds:schemaRefs>
</ds:datastoreItem>
</file>

<file path=customXml/itemProps2.xml><?xml version="1.0" encoding="utf-8"?>
<ds:datastoreItem xmlns:ds="http://schemas.openxmlformats.org/officeDocument/2006/customXml" ds:itemID="{56A11EA6-2FC2-46BC-88D1-DD1545DDA3D6}">
  <ds:schemaRefs>
    <ds:schemaRef ds:uri="http://schemas.microsoft.com/sharepoint/v3/contenttype/forms"/>
  </ds:schemaRefs>
</ds:datastoreItem>
</file>

<file path=customXml/itemProps3.xml><?xml version="1.0" encoding="utf-8"?>
<ds:datastoreItem xmlns:ds="http://schemas.openxmlformats.org/officeDocument/2006/customXml" ds:itemID="{DE9A42DE-7C1D-459D-B825-997C7A9B9B0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EE5B532-0FC6-42A2-92D4-EABE09DEBFC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PPT Theme</Template>
  <TotalTime>0</TotalTime>
  <Words>1241</Words>
  <Application>Microsoft Office PowerPoint</Application>
  <PresentationFormat>Widescreen</PresentationFormat>
  <Paragraphs>245</Paragraphs>
  <Slides>31</Slides>
  <Notes>6</Notes>
  <HiddenSlides>0</HiddenSlides>
  <MMClips>1</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31</vt:i4>
      </vt:variant>
    </vt:vector>
  </HeadingPairs>
  <TitlesOfParts>
    <vt:vector size="41" baseType="lpstr">
      <vt:lpstr>Aller</vt:lpstr>
      <vt:lpstr>Arial</vt:lpstr>
      <vt:lpstr>Calibri</vt:lpstr>
      <vt:lpstr>Consolas</vt:lpstr>
      <vt:lpstr>Segoe UI</vt:lpstr>
      <vt:lpstr>Segoe UI (Headings)</vt:lpstr>
      <vt:lpstr>Segoe UI Light</vt:lpstr>
      <vt:lpstr>Times New Roman</vt:lpstr>
      <vt:lpstr>Verdana</vt:lpstr>
      <vt:lpstr>PPT%20Theme</vt:lpstr>
      <vt:lpstr>Desarrollo Microsoft Band</vt:lpstr>
      <vt:lpstr>Javier Suárez Ruiz</vt:lpstr>
      <vt:lpstr>PowerPoint Presentation</vt:lpstr>
      <vt:lpstr>Microsoft Band</vt:lpstr>
      <vt:lpstr>Microsoft Band</vt:lpstr>
      <vt:lpstr>Salud &amp; Fitness</vt:lpstr>
      <vt:lpstr>Productividad</vt:lpstr>
      <vt:lpstr>PowerPoint Presentation</vt:lpstr>
      <vt:lpstr>Microsoft Band Xamarin SDK</vt:lpstr>
      <vt:lpstr>Microsoft Band Xamarin SDK</vt:lpstr>
      <vt:lpstr>Conectando con la Band</vt:lpstr>
      <vt:lpstr>Obteniendo información de sensores</vt:lpstr>
      <vt:lpstr>Tipos de sensores</vt:lpstr>
      <vt:lpstr>Trabajando con sensores</vt:lpstr>
      <vt:lpstr>Creando tiles</vt:lpstr>
      <vt:lpstr>Notificaciones</vt:lpstr>
      <vt:lpstr>Custom layouts</vt:lpstr>
      <vt:lpstr>Enviando páginas usando custom layouts</vt:lpstr>
      <vt:lpstr>Eventos de tiles</vt:lpstr>
      <vt:lpstr>Trabajando con Tiles</vt:lpstr>
      <vt:lpstr>Personalización</vt:lpstr>
      <vt:lpstr>Personalización</vt:lpstr>
      <vt:lpstr>Personalizando la Band</vt:lpstr>
      <vt:lpstr>Microsoft Band Web tiles</vt:lpstr>
      <vt:lpstr>Web Tile</vt:lpstr>
      <vt:lpstr>Web Tile package</vt:lpstr>
      <vt:lpstr>Creando Web Tiles</vt:lpstr>
      <vt:lpstr>Microsoft Health APIs</vt:lpstr>
      <vt:lpstr>Microsoft Health APIs</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2015-03-21T09:10:53Z</dcterms:created>
  <dcterms:modified xsi:type="dcterms:W3CDTF">2015-09-03T19:04:55Z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0x01010077A91A40830EBD43BE524A7CE4B3AE1E</vt:lpwstr>
  </property>
</Properties>
</file>